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Angsana New" panose="02020603050405020304" pitchFamily="18" charset="-34"/>
      <p:regular r:id="rId8"/>
      <p:bold r:id="rId9"/>
      <p:italic r:id="rId10"/>
      <p:boldItalic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EucrosiaUPC" panose="02020603050405020304" pitchFamily="18" charset="-34"/>
      <p:regular r:id="rId16"/>
      <p:bold r:id="rId17"/>
      <p:italic r:id="rId18"/>
      <p:boldItalic r:id="rId19"/>
    </p:embeddedFont>
    <p:embeddedFont>
      <p:font typeface="Poor Richard" panose="02080502050505020702" pitchFamily="18" charset="0"/>
      <p:regular r:id="rId20"/>
    </p:embeddedFont>
    <p:embeddedFont>
      <p:font typeface="RoxboroughCF Bold Bold" panose="020B0604020202020204" charset="0"/>
      <p:regular r:id="rId21"/>
    </p:embeddedFont>
    <p:embeddedFont>
      <p:font typeface="RoxboroughCF Thin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94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4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presProps" Target="presProp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/Relationships>
</file>

<file path=ppt/media/hdphoto1.wdp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4.png>
</file>

<file path=ppt/media/image5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หัวกระดาษ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99FF40-0DF5-43F3-8D7F-F955CD27B560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4" name="ตัวแทนรูปบนสไลด์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ตัวแทนบันทึกย่อ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AFA58E-CD94-46AE-82D1-77A32B9DE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048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FA58E-CD94-46AE-82D1-77A32B9DE76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625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image" Target="../media/image6.png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Relationship Id="rId1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.jpe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21.png"/><Relationship Id="rId7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15000"/>
          </a:blip>
          <a:srcRect l="10016" r="577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รูปภาพ 8" descr="รูปภาพประกอบด้วย กลางแจ้ง, น้ำ, ธรรมชาติ, ชายฝั่ง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D9C41169-E545-4E8B-940F-2D6A8955FB7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76609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>
            <a:off x="2357763" y="2743000"/>
            <a:ext cx="13572474" cy="4605584"/>
            <a:chOff x="0" y="-152400"/>
            <a:chExt cx="18096631" cy="6140778"/>
          </a:xfrm>
        </p:grpSpPr>
        <p:sp>
          <p:nvSpPr>
            <p:cNvPr id="3" name="TextBox 3"/>
            <p:cNvSpPr txBox="1"/>
            <p:nvPr/>
          </p:nvSpPr>
          <p:spPr>
            <a:xfrm>
              <a:off x="0" y="-152400"/>
              <a:ext cx="18096631" cy="19150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0"/>
                </a:lnSpc>
              </a:pPr>
              <a:r>
                <a:rPr lang="en-US" sz="8000" dirty="0" err="1">
                  <a:solidFill>
                    <a:srgbClr val="1E1D1D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น.ส.อณิษฐา</a:t>
              </a:r>
              <a:r>
                <a:rPr lang="en-US" sz="8000" dirty="0">
                  <a:solidFill>
                    <a:srgbClr val="1E1D1D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  </a:t>
              </a:r>
              <a:r>
                <a:rPr lang="en-US" sz="8000" dirty="0" err="1">
                  <a:solidFill>
                    <a:srgbClr val="1E1D1D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ใจอ่อน</a:t>
              </a:r>
              <a:endParaRPr lang="en-US" sz="8000" dirty="0">
                <a:solidFill>
                  <a:srgbClr val="1E1D1D"/>
                </a:solidFill>
                <a:latin typeface="Angsana New" panose="02020603050405020304" pitchFamily="18" charset="-34"/>
                <a:cs typeface="Angsana New" panose="02020603050405020304" pitchFamily="18" charset="-34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846720" y="1793234"/>
              <a:ext cx="16403191" cy="8547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760"/>
                </a:lnSpc>
              </a:pPr>
              <a:r>
                <a:rPr lang="en-US" sz="3600" spc="72" dirty="0">
                  <a:solidFill>
                    <a:srgbClr val="1E1D1D"/>
                  </a:solidFill>
                  <a:latin typeface="RoxboroughCF Thin"/>
                </a:rPr>
                <a:t>61070255</a:t>
              </a:r>
            </a:p>
          </p:txBody>
        </p: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 rot="2787727">
              <a:off x="7875747" y="2408980"/>
              <a:ext cx="2345137" cy="2362858"/>
            </a:xfrm>
            <a:prstGeom prst="rect">
              <a:avLst/>
            </a:prstGeom>
          </p:spPr>
        </p:pic>
        <p:sp>
          <p:nvSpPr>
            <p:cNvPr id="6" name="TextBox 6"/>
            <p:cNvSpPr txBox="1"/>
            <p:nvPr/>
          </p:nvSpPr>
          <p:spPr>
            <a:xfrm>
              <a:off x="0" y="4237044"/>
              <a:ext cx="18096631" cy="17513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200"/>
                </a:lnSpc>
              </a:pPr>
              <a:r>
                <a:rPr lang="en-US" sz="8000" dirty="0">
                  <a:solidFill>
                    <a:srgbClr val="1E1D1D"/>
                  </a:solidFill>
                  <a:latin typeface="Poor Richard" panose="02080502050505020702" pitchFamily="18" charset="0"/>
                </a:rPr>
                <a:t>Le Havre</a:t>
              </a:r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5486400" y="7429700"/>
            <a:ext cx="7315200" cy="23940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15000"/>
          </a:blip>
          <a:srcRect l="10016" r="577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รูปภาพ 16">
            <a:extLst>
              <a:ext uri="{FF2B5EF4-FFF2-40B4-BE49-F238E27FC236}">
                <a16:creationId xmlns:a16="http://schemas.microsoft.com/office/drawing/2014/main" id="{64F92DD1-A9B4-412E-95A7-ADC0710D99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572"/>
            <a:ext cx="18288000" cy="10277856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301083">
            <a:off x="16237948" y="6727171"/>
            <a:ext cx="2045572" cy="3676684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340038" y="296004"/>
            <a:ext cx="14391365" cy="9650652"/>
            <a:chOff x="0" y="0"/>
            <a:chExt cx="5342859" cy="3700311"/>
          </a:xfrm>
        </p:grpSpPr>
        <p:sp>
          <p:nvSpPr>
            <p:cNvPr id="4" name="Freeform 4"/>
            <p:cNvSpPr/>
            <p:nvPr/>
          </p:nvSpPr>
          <p:spPr>
            <a:xfrm>
              <a:off x="19050" y="223520"/>
              <a:ext cx="5304759" cy="3469171"/>
            </a:xfrm>
            <a:custGeom>
              <a:avLst/>
              <a:gdLst/>
              <a:ahLst/>
              <a:cxnLst/>
              <a:rect l="l" t="t" r="r" b="b"/>
              <a:pathLst>
                <a:path w="5304759" h="3469171">
                  <a:moveTo>
                    <a:pt x="0" y="11430"/>
                  </a:moveTo>
                  <a:cubicBezTo>
                    <a:pt x="0" y="11430"/>
                    <a:pt x="2540" y="340360"/>
                    <a:pt x="2540" y="749300"/>
                  </a:cubicBezTo>
                  <a:cubicBezTo>
                    <a:pt x="2540" y="1368898"/>
                    <a:pt x="7620" y="2288071"/>
                    <a:pt x="7620" y="2548421"/>
                  </a:cubicBezTo>
                  <a:cubicBezTo>
                    <a:pt x="7620" y="2742731"/>
                    <a:pt x="16510" y="3141511"/>
                    <a:pt x="21590" y="3333282"/>
                  </a:cubicBezTo>
                  <a:lnTo>
                    <a:pt x="130810" y="3447582"/>
                  </a:lnTo>
                  <a:cubicBezTo>
                    <a:pt x="275590" y="3455201"/>
                    <a:pt x="543560" y="3469171"/>
                    <a:pt x="793750" y="3469171"/>
                  </a:cubicBezTo>
                  <a:lnTo>
                    <a:pt x="5304759" y="3469171"/>
                  </a:lnTo>
                  <a:lnTo>
                    <a:pt x="5304759" y="693420"/>
                  </a:lnTo>
                  <a:cubicBezTo>
                    <a:pt x="5304759" y="318770"/>
                    <a:pt x="5295869" y="41910"/>
                    <a:pt x="5295869" y="41910"/>
                  </a:cubicBezTo>
                  <a:cubicBezTo>
                    <a:pt x="5140929" y="21590"/>
                    <a:pt x="4984719" y="11430"/>
                    <a:pt x="4827239" y="12700"/>
                  </a:cubicBezTo>
                  <a:cubicBezTo>
                    <a:pt x="4554189" y="12700"/>
                    <a:pt x="1179830" y="21590"/>
                    <a:pt x="929640" y="12700"/>
                  </a:cubicBezTo>
                  <a:cubicBezTo>
                    <a:pt x="594360" y="0"/>
                    <a:pt x="0" y="11430"/>
                    <a:pt x="0" y="11430"/>
                  </a:cubicBezTo>
                  <a:close/>
                </a:path>
              </a:pathLst>
            </a:custGeom>
            <a:solidFill>
              <a:srgbClr val="F4F4E7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2700" y="217170"/>
              <a:ext cx="5317459" cy="3481872"/>
            </a:xfrm>
            <a:custGeom>
              <a:avLst/>
              <a:gdLst/>
              <a:ahLst/>
              <a:cxnLst/>
              <a:rect l="l" t="t" r="r" b="b"/>
              <a:pathLst>
                <a:path w="5317459" h="3481872">
                  <a:moveTo>
                    <a:pt x="5317459" y="3481872"/>
                  </a:moveTo>
                  <a:lnTo>
                    <a:pt x="800100" y="3481872"/>
                  </a:lnTo>
                  <a:cubicBezTo>
                    <a:pt x="547370" y="3481872"/>
                    <a:pt x="270510" y="3467902"/>
                    <a:pt x="137160" y="3460282"/>
                  </a:cubicBezTo>
                  <a:lnTo>
                    <a:pt x="134620" y="3460282"/>
                  </a:lnTo>
                  <a:lnTo>
                    <a:pt x="21590" y="3342172"/>
                  </a:lnTo>
                  <a:lnTo>
                    <a:pt x="21590" y="3339632"/>
                  </a:lnTo>
                  <a:cubicBezTo>
                    <a:pt x="16510" y="3136432"/>
                    <a:pt x="7620" y="2742732"/>
                    <a:pt x="7620" y="2554771"/>
                  </a:cubicBezTo>
                  <a:cubicBezTo>
                    <a:pt x="7620" y="2439202"/>
                    <a:pt x="6350" y="2262671"/>
                    <a:pt x="5080" y="1993810"/>
                  </a:cubicBezTo>
                  <a:cubicBezTo>
                    <a:pt x="3810" y="1554831"/>
                    <a:pt x="2540" y="1058208"/>
                    <a:pt x="2540" y="755650"/>
                  </a:cubicBezTo>
                  <a:cubicBezTo>
                    <a:pt x="2540" y="351790"/>
                    <a:pt x="0" y="21590"/>
                    <a:pt x="0" y="17780"/>
                  </a:cubicBezTo>
                  <a:lnTo>
                    <a:pt x="0" y="11430"/>
                  </a:lnTo>
                  <a:lnTo>
                    <a:pt x="6350" y="11430"/>
                  </a:lnTo>
                  <a:cubicBezTo>
                    <a:pt x="12700" y="11430"/>
                    <a:pt x="604520" y="0"/>
                    <a:pt x="935990" y="12700"/>
                  </a:cubicBezTo>
                  <a:cubicBezTo>
                    <a:pt x="1121410" y="19050"/>
                    <a:pt x="3978879" y="16510"/>
                    <a:pt x="4464019" y="13970"/>
                  </a:cubicBezTo>
                  <a:cubicBezTo>
                    <a:pt x="4629119" y="12700"/>
                    <a:pt x="4763739" y="12700"/>
                    <a:pt x="4833589" y="12700"/>
                  </a:cubicBezTo>
                  <a:cubicBezTo>
                    <a:pt x="4987259" y="11430"/>
                    <a:pt x="5146009" y="21590"/>
                    <a:pt x="5303489" y="41910"/>
                  </a:cubicBezTo>
                  <a:lnTo>
                    <a:pt x="5308569" y="43180"/>
                  </a:lnTo>
                  <a:lnTo>
                    <a:pt x="5308569" y="48260"/>
                  </a:lnTo>
                  <a:cubicBezTo>
                    <a:pt x="5308569" y="50800"/>
                    <a:pt x="5317459" y="328930"/>
                    <a:pt x="5317459" y="699770"/>
                  </a:cubicBezTo>
                  <a:lnTo>
                    <a:pt x="5317459" y="3481872"/>
                  </a:lnTo>
                  <a:close/>
                  <a:moveTo>
                    <a:pt x="139700" y="3447582"/>
                  </a:moveTo>
                  <a:cubicBezTo>
                    <a:pt x="273050" y="3455202"/>
                    <a:pt x="548640" y="3469172"/>
                    <a:pt x="800100" y="3469172"/>
                  </a:cubicBezTo>
                  <a:lnTo>
                    <a:pt x="5304759" y="3469172"/>
                  </a:lnTo>
                  <a:lnTo>
                    <a:pt x="5304759" y="699770"/>
                  </a:lnTo>
                  <a:cubicBezTo>
                    <a:pt x="5304759" y="358140"/>
                    <a:pt x="5297139" y="93980"/>
                    <a:pt x="5295869" y="53340"/>
                  </a:cubicBezTo>
                  <a:cubicBezTo>
                    <a:pt x="5140929" y="33020"/>
                    <a:pt x="4984719" y="24130"/>
                    <a:pt x="4833589" y="25400"/>
                  </a:cubicBezTo>
                  <a:cubicBezTo>
                    <a:pt x="4763739" y="25400"/>
                    <a:pt x="4629119" y="27940"/>
                    <a:pt x="4464019" y="26670"/>
                  </a:cubicBezTo>
                  <a:cubicBezTo>
                    <a:pt x="3954749" y="22860"/>
                    <a:pt x="1304290" y="22860"/>
                    <a:pt x="935990" y="25400"/>
                  </a:cubicBezTo>
                  <a:cubicBezTo>
                    <a:pt x="622300" y="27940"/>
                    <a:pt x="77470" y="22860"/>
                    <a:pt x="12700" y="24130"/>
                  </a:cubicBezTo>
                  <a:cubicBezTo>
                    <a:pt x="12700" y="71120"/>
                    <a:pt x="15240" y="382270"/>
                    <a:pt x="15240" y="755650"/>
                  </a:cubicBezTo>
                  <a:cubicBezTo>
                    <a:pt x="15240" y="1058207"/>
                    <a:pt x="16510" y="1554831"/>
                    <a:pt x="17780" y="1993810"/>
                  </a:cubicBezTo>
                  <a:cubicBezTo>
                    <a:pt x="19050" y="2262671"/>
                    <a:pt x="20320" y="2439201"/>
                    <a:pt x="20320" y="2554771"/>
                  </a:cubicBezTo>
                  <a:cubicBezTo>
                    <a:pt x="20320" y="2741461"/>
                    <a:pt x="29210" y="3132621"/>
                    <a:pt x="34290" y="3337091"/>
                  </a:cubicBezTo>
                  <a:lnTo>
                    <a:pt x="139700" y="3447582"/>
                  </a:lnTo>
                  <a:close/>
                  <a:moveTo>
                    <a:pt x="139700" y="3447582"/>
                  </a:moveTo>
                  <a:lnTo>
                    <a:pt x="133350" y="3321852"/>
                  </a:lnTo>
                  <a:lnTo>
                    <a:pt x="34290" y="3335822"/>
                  </a:lnTo>
                  <a:lnTo>
                    <a:pt x="139700" y="3447582"/>
                  </a:lnTo>
                  <a:close/>
                </a:path>
              </a:pathLst>
            </a:custGeom>
            <a:solidFill>
              <a:srgbClr val="243A75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299720" y="19050"/>
              <a:ext cx="617220" cy="304800"/>
            </a:xfrm>
            <a:custGeom>
              <a:avLst/>
              <a:gdLst/>
              <a:ahLst/>
              <a:cxnLst/>
              <a:rect l="l" t="t" r="r" b="b"/>
              <a:pathLst>
                <a:path w="617220" h="304800">
                  <a:moveTo>
                    <a:pt x="600710" y="0"/>
                  </a:moveTo>
                  <a:lnTo>
                    <a:pt x="617220" y="77470"/>
                  </a:lnTo>
                  <a:lnTo>
                    <a:pt x="600710" y="190500"/>
                  </a:lnTo>
                  <a:lnTo>
                    <a:pt x="589280" y="297180"/>
                  </a:lnTo>
                  <a:lnTo>
                    <a:pt x="5080" y="304800"/>
                  </a:lnTo>
                  <a:lnTo>
                    <a:pt x="5080" y="255270"/>
                  </a:lnTo>
                  <a:lnTo>
                    <a:pt x="16510" y="148590"/>
                  </a:lnTo>
                  <a:lnTo>
                    <a:pt x="0" y="21590"/>
                  </a:lnTo>
                  <a:lnTo>
                    <a:pt x="600710" y="0"/>
                  </a:lnTo>
                  <a:close/>
                </a:path>
              </a:pathLst>
            </a:custGeom>
            <a:solidFill>
              <a:srgbClr val="68452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5400000">
            <a:off x="12639752" y="628825"/>
            <a:ext cx="1628062" cy="2284271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 rot="2975140">
            <a:off x="13606696" y="991899"/>
            <a:ext cx="890649" cy="86312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 rot="460970">
            <a:off x="429815" y="1191631"/>
            <a:ext cx="1990635" cy="1476732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11449051" y="1613915"/>
            <a:ext cx="1182770" cy="971076"/>
          </a:xfrm>
          <a:prstGeom prst="rect">
            <a:avLst/>
          </a:prstGeom>
        </p:spPr>
      </p:pic>
      <p:grpSp>
        <p:nvGrpSpPr>
          <p:cNvPr id="12" name="Group 12"/>
          <p:cNvGrpSpPr/>
          <p:nvPr/>
        </p:nvGrpSpPr>
        <p:grpSpPr>
          <a:xfrm>
            <a:off x="14839658" y="3506046"/>
            <a:ext cx="2791893" cy="3274908"/>
            <a:chOff x="0" y="0"/>
            <a:chExt cx="3722523" cy="4366544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3722523" cy="4366544"/>
              <a:chOff x="0" y="0"/>
              <a:chExt cx="7476424" cy="889508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44450" y="-1270"/>
                <a:ext cx="7387523" cy="8700043"/>
              </a:xfrm>
              <a:custGeom>
                <a:avLst/>
                <a:gdLst/>
                <a:ahLst/>
                <a:cxnLst/>
                <a:rect l="l" t="t" r="r" b="b"/>
                <a:pathLst>
                  <a:path w="7387523" h="8700043">
                    <a:moveTo>
                      <a:pt x="2314268" y="186690"/>
                    </a:moveTo>
                    <a:cubicBezTo>
                      <a:pt x="2300472" y="191770"/>
                      <a:pt x="2366388" y="187960"/>
                      <a:pt x="2392448" y="189230"/>
                    </a:cubicBezTo>
                    <a:cubicBezTo>
                      <a:pt x="2401646" y="189230"/>
                      <a:pt x="2390915" y="193040"/>
                      <a:pt x="2423107" y="191770"/>
                    </a:cubicBezTo>
                    <a:cubicBezTo>
                      <a:pt x="2423107" y="190500"/>
                      <a:pt x="2450700" y="190500"/>
                      <a:pt x="2455298" y="189230"/>
                    </a:cubicBezTo>
                    <a:cubicBezTo>
                      <a:pt x="2420041" y="187960"/>
                      <a:pt x="2378652" y="186690"/>
                      <a:pt x="2314268" y="186690"/>
                    </a:cubicBezTo>
                    <a:close/>
                    <a:moveTo>
                      <a:pt x="2502819" y="182880"/>
                    </a:moveTo>
                    <a:cubicBezTo>
                      <a:pt x="2449167" y="184150"/>
                      <a:pt x="2429238" y="181610"/>
                      <a:pt x="2393981" y="184150"/>
                    </a:cubicBezTo>
                    <a:cubicBezTo>
                      <a:pt x="2409310" y="186690"/>
                      <a:pt x="2505885" y="184150"/>
                      <a:pt x="2518149" y="186690"/>
                    </a:cubicBezTo>
                    <a:cubicBezTo>
                      <a:pt x="2485957" y="185420"/>
                      <a:pt x="2443035" y="189230"/>
                      <a:pt x="2485957" y="189230"/>
                    </a:cubicBezTo>
                    <a:cubicBezTo>
                      <a:pt x="2496688" y="185420"/>
                      <a:pt x="2519682" y="190500"/>
                      <a:pt x="2548808" y="189230"/>
                    </a:cubicBezTo>
                    <a:cubicBezTo>
                      <a:pt x="2556472" y="185420"/>
                      <a:pt x="2505885" y="186690"/>
                      <a:pt x="2502820" y="182880"/>
                    </a:cubicBezTo>
                    <a:close/>
                    <a:moveTo>
                      <a:pt x="3450175" y="55880"/>
                    </a:moveTo>
                    <a:lnTo>
                      <a:pt x="3341336" y="55880"/>
                    </a:lnTo>
                    <a:cubicBezTo>
                      <a:pt x="3332138" y="60960"/>
                      <a:pt x="3445576" y="58420"/>
                      <a:pt x="3450175" y="55880"/>
                    </a:cubicBezTo>
                    <a:close/>
                    <a:moveTo>
                      <a:pt x="1918770" y="57150"/>
                    </a:moveTo>
                    <a:cubicBezTo>
                      <a:pt x="1977022" y="55880"/>
                      <a:pt x="2073597" y="59690"/>
                      <a:pt x="2105789" y="55880"/>
                    </a:cubicBezTo>
                    <a:cubicBezTo>
                      <a:pt x="2049070" y="57150"/>
                      <a:pt x="1950962" y="54610"/>
                      <a:pt x="1918770" y="57150"/>
                    </a:cubicBezTo>
                    <a:close/>
                    <a:moveTo>
                      <a:pt x="2248352" y="199390"/>
                    </a:moveTo>
                    <a:lnTo>
                      <a:pt x="2210028" y="199390"/>
                    </a:lnTo>
                    <a:cubicBezTo>
                      <a:pt x="2197765" y="199390"/>
                      <a:pt x="2188567" y="199390"/>
                      <a:pt x="2185501" y="200660"/>
                    </a:cubicBezTo>
                    <a:cubicBezTo>
                      <a:pt x="2229957" y="201930"/>
                      <a:pt x="2160974" y="203200"/>
                      <a:pt x="2168639" y="204470"/>
                    </a:cubicBezTo>
                    <a:lnTo>
                      <a:pt x="2216160" y="204470"/>
                    </a:lnTo>
                    <a:cubicBezTo>
                      <a:pt x="2208495" y="201930"/>
                      <a:pt x="2228424" y="201930"/>
                      <a:pt x="2240687" y="200660"/>
                    </a:cubicBezTo>
                    <a:cubicBezTo>
                      <a:pt x="2257549" y="201930"/>
                      <a:pt x="2268280" y="201930"/>
                      <a:pt x="2283609" y="200660"/>
                    </a:cubicBezTo>
                    <a:cubicBezTo>
                      <a:pt x="2282076" y="200660"/>
                      <a:pt x="2265214" y="199390"/>
                      <a:pt x="2248352" y="199390"/>
                    </a:cubicBezTo>
                    <a:close/>
                    <a:moveTo>
                      <a:pt x="2565670" y="176530"/>
                    </a:moveTo>
                    <a:cubicBezTo>
                      <a:pt x="2593263" y="179070"/>
                      <a:pt x="2643850" y="180340"/>
                      <a:pt x="2689838" y="177800"/>
                    </a:cubicBezTo>
                    <a:cubicBezTo>
                      <a:pt x="2726628" y="181610"/>
                      <a:pt x="2737359" y="186690"/>
                      <a:pt x="2829335" y="186690"/>
                    </a:cubicBezTo>
                    <a:cubicBezTo>
                      <a:pt x="2850796" y="185420"/>
                      <a:pt x="2832401" y="181610"/>
                      <a:pt x="2861527" y="181610"/>
                    </a:cubicBezTo>
                    <a:cubicBezTo>
                      <a:pt x="2853862" y="185420"/>
                      <a:pt x="2902916" y="185420"/>
                      <a:pt x="2907515" y="187960"/>
                    </a:cubicBezTo>
                    <a:cubicBezTo>
                      <a:pt x="2889120" y="187960"/>
                      <a:pt x="2810940" y="187960"/>
                      <a:pt x="2859994" y="189230"/>
                    </a:cubicBezTo>
                    <a:lnTo>
                      <a:pt x="3016353" y="189230"/>
                    </a:lnTo>
                    <a:cubicBezTo>
                      <a:pt x="3037814" y="187960"/>
                      <a:pt x="3019419" y="184150"/>
                      <a:pt x="3048545" y="184150"/>
                    </a:cubicBezTo>
                    <a:cubicBezTo>
                      <a:pt x="3097599" y="185420"/>
                      <a:pt x="3089934" y="185420"/>
                      <a:pt x="3126725" y="182880"/>
                    </a:cubicBezTo>
                    <a:cubicBezTo>
                      <a:pt x="3128258" y="185420"/>
                      <a:pt x="3123659" y="187960"/>
                      <a:pt x="3157384" y="186690"/>
                    </a:cubicBezTo>
                    <a:cubicBezTo>
                      <a:pt x="3171180" y="181610"/>
                      <a:pt x="3178845" y="180340"/>
                      <a:pt x="3191108" y="176530"/>
                    </a:cubicBezTo>
                    <a:cubicBezTo>
                      <a:pt x="3209503" y="176530"/>
                      <a:pt x="3235563" y="176530"/>
                      <a:pt x="3237096" y="177800"/>
                    </a:cubicBezTo>
                    <a:cubicBezTo>
                      <a:pt x="3203372" y="180340"/>
                      <a:pt x="3212569" y="185420"/>
                      <a:pt x="3172713" y="186690"/>
                    </a:cubicBezTo>
                    <a:cubicBezTo>
                      <a:pt x="3260091" y="186690"/>
                      <a:pt x="3247827" y="176530"/>
                      <a:pt x="3299947" y="172720"/>
                    </a:cubicBezTo>
                    <a:cubicBezTo>
                      <a:pt x="3312210" y="172720"/>
                      <a:pt x="3330606" y="172720"/>
                      <a:pt x="3332138" y="171450"/>
                    </a:cubicBezTo>
                    <a:cubicBezTo>
                      <a:pt x="3286150" y="172720"/>
                      <a:pt x="3267755" y="170180"/>
                      <a:pt x="3238629" y="170180"/>
                    </a:cubicBezTo>
                    <a:cubicBezTo>
                      <a:pt x="3198773" y="170180"/>
                      <a:pt x="3178845" y="173990"/>
                      <a:pt x="3129791" y="171450"/>
                    </a:cubicBezTo>
                    <a:cubicBezTo>
                      <a:pt x="3106797" y="176530"/>
                      <a:pt x="3163515" y="175260"/>
                      <a:pt x="3158916" y="180340"/>
                    </a:cubicBezTo>
                    <a:cubicBezTo>
                      <a:pt x="3137455" y="181610"/>
                      <a:pt x="3123659" y="177800"/>
                      <a:pt x="3128258" y="177800"/>
                    </a:cubicBezTo>
                    <a:cubicBezTo>
                      <a:pt x="3054677" y="177800"/>
                      <a:pt x="2996425" y="185420"/>
                      <a:pt x="2909048" y="181610"/>
                    </a:cubicBezTo>
                    <a:cubicBezTo>
                      <a:pt x="2909048" y="176530"/>
                      <a:pt x="2841598" y="176530"/>
                      <a:pt x="2784880" y="176530"/>
                    </a:cubicBezTo>
                    <a:cubicBezTo>
                      <a:pt x="2780281" y="179070"/>
                      <a:pt x="2804808" y="179070"/>
                      <a:pt x="2815539" y="180340"/>
                    </a:cubicBezTo>
                    <a:cubicBezTo>
                      <a:pt x="2745024" y="179070"/>
                      <a:pt x="2637718" y="172720"/>
                      <a:pt x="2565670" y="176530"/>
                    </a:cubicBezTo>
                    <a:close/>
                    <a:moveTo>
                      <a:pt x="755271" y="168910"/>
                    </a:moveTo>
                    <a:cubicBezTo>
                      <a:pt x="749139" y="175260"/>
                      <a:pt x="689355" y="167640"/>
                      <a:pt x="677091" y="171450"/>
                    </a:cubicBezTo>
                    <a:cubicBezTo>
                      <a:pt x="706217" y="172720"/>
                      <a:pt x="715415" y="173990"/>
                      <a:pt x="753738" y="173990"/>
                    </a:cubicBezTo>
                    <a:cubicBezTo>
                      <a:pt x="758337" y="173990"/>
                      <a:pt x="793594" y="168910"/>
                      <a:pt x="755271" y="168910"/>
                    </a:cubicBezTo>
                    <a:close/>
                    <a:moveTo>
                      <a:pt x="3634127" y="71120"/>
                    </a:moveTo>
                    <a:cubicBezTo>
                      <a:pt x="3580474" y="69850"/>
                      <a:pt x="3566678" y="66040"/>
                      <a:pt x="3494630" y="67310"/>
                    </a:cubicBezTo>
                    <a:cubicBezTo>
                      <a:pt x="3474701" y="72390"/>
                      <a:pt x="3631061" y="71120"/>
                      <a:pt x="3634127" y="71120"/>
                    </a:cubicBezTo>
                    <a:close/>
                    <a:moveTo>
                      <a:pt x="5148669" y="74930"/>
                    </a:moveTo>
                    <a:cubicBezTo>
                      <a:pt x="5151735" y="71120"/>
                      <a:pt x="5111879" y="71120"/>
                      <a:pt x="5072022" y="71120"/>
                    </a:cubicBezTo>
                    <a:cubicBezTo>
                      <a:pt x="5062825" y="74930"/>
                      <a:pt x="5104214" y="74930"/>
                      <a:pt x="5148669" y="74930"/>
                    </a:cubicBezTo>
                    <a:close/>
                    <a:moveTo>
                      <a:pt x="4305553" y="74930"/>
                    </a:moveTo>
                    <a:cubicBezTo>
                      <a:pt x="4248835" y="74930"/>
                      <a:pt x="4248835" y="71120"/>
                      <a:pt x="4196715" y="71120"/>
                    </a:cubicBezTo>
                    <a:cubicBezTo>
                      <a:pt x="4178320" y="76200"/>
                      <a:pt x="4254967" y="73660"/>
                      <a:pt x="4242703" y="77470"/>
                    </a:cubicBezTo>
                    <a:cubicBezTo>
                      <a:pt x="4277961" y="77470"/>
                      <a:pt x="4300955" y="77470"/>
                      <a:pt x="4305553" y="74930"/>
                    </a:cubicBezTo>
                    <a:close/>
                    <a:moveTo>
                      <a:pt x="4432788" y="59690"/>
                    </a:moveTo>
                    <a:cubicBezTo>
                      <a:pt x="4425123" y="54610"/>
                      <a:pt x="4340811" y="57150"/>
                      <a:pt x="4277961" y="57150"/>
                    </a:cubicBezTo>
                    <a:cubicBezTo>
                      <a:pt x="4215111" y="57150"/>
                      <a:pt x="4139997" y="58420"/>
                      <a:pt x="4106272" y="55880"/>
                    </a:cubicBezTo>
                    <a:cubicBezTo>
                      <a:pt x="4132332" y="63500"/>
                      <a:pt x="4331614" y="58420"/>
                      <a:pt x="4432788" y="59690"/>
                    </a:cubicBezTo>
                    <a:close/>
                    <a:moveTo>
                      <a:pt x="4181386" y="68580"/>
                    </a:moveTo>
                    <a:cubicBezTo>
                      <a:pt x="4195182" y="63500"/>
                      <a:pt x="4084811" y="67310"/>
                      <a:pt x="4072547" y="64770"/>
                    </a:cubicBezTo>
                    <a:cubicBezTo>
                      <a:pt x="4078679" y="68580"/>
                      <a:pt x="3988236" y="63500"/>
                      <a:pt x="3994367" y="67310"/>
                    </a:cubicBezTo>
                    <a:cubicBezTo>
                      <a:pt x="4072547" y="66040"/>
                      <a:pt x="4115469" y="68580"/>
                      <a:pt x="4181386" y="68580"/>
                    </a:cubicBezTo>
                    <a:close/>
                    <a:moveTo>
                      <a:pt x="2361789" y="184150"/>
                    </a:moveTo>
                    <a:cubicBezTo>
                      <a:pt x="2377119" y="182880"/>
                      <a:pt x="2377119" y="179070"/>
                      <a:pt x="2409310" y="179070"/>
                    </a:cubicBezTo>
                    <a:cubicBezTo>
                      <a:pt x="2446101" y="177800"/>
                      <a:pt x="2522748" y="182880"/>
                      <a:pt x="2487490" y="179070"/>
                    </a:cubicBezTo>
                    <a:cubicBezTo>
                      <a:pt x="2449167" y="173990"/>
                      <a:pt x="2378652" y="176530"/>
                      <a:pt x="2346460" y="180340"/>
                    </a:cubicBezTo>
                    <a:cubicBezTo>
                      <a:pt x="2308137" y="176530"/>
                      <a:pt x="2265214" y="175260"/>
                      <a:pt x="2220759" y="180340"/>
                    </a:cubicBezTo>
                    <a:cubicBezTo>
                      <a:pt x="2300472" y="179070"/>
                      <a:pt x="2297406" y="184150"/>
                      <a:pt x="2361789" y="184150"/>
                    </a:cubicBezTo>
                    <a:close/>
                    <a:moveTo>
                      <a:pt x="4147661" y="77470"/>
                    </a:moveTo>
                    <a:cubicBezTo>
                      <a:pt x="4149194" y="72390"/>
                      <a:pt x="4090942" y="73660"/>
                      <a:pt x="4038822" y="73660"/>
                    </a:cubicBezTo>
                    <a:cubicBezTo>
                      <a:pt x="4034224" y="77470"/>
                      <a:pt x="4123134" y="74930"/>
                      <a:pt x="4147661" y="77470"/>
                    </a:cubicBezTo>
                    <a:close/>
                    <a:moveTo>
                      <a:pt x="2107322" y="205740"/>
                    </a:moveTo>
                    <a:lnTo>
                      <a:pt x="2154843" y="205740"/>
                    </a:lnTo>
                    <a:lnTo>
                      <a:pt x="2156376" y="200660"/>
                    </a:lnTo>
                    <a:lnTo>
                      <a:pt x="2108855" y="200660"/>
                    </a:lnTo>
                    <a:cubicBezTo>
                      <a:pt x="2105789" y="203200"/>
                      <a:pt x="2133382" y="203200"/>
                      <a:pt x="2107322" y="205740"/>
                    </a:cubicBezTo>
                    <a:close/>
                    <a:moveTo>
                      <a:pt x="2156376" y="191770"/>
                    </a:moveTo>
                    <a:cubicBezTo>
                      <a:pt x="2200831" y="190500"/>
                      <a:pt x="2222292" y="190500"/>
                      <a:pt x="2265214" y="191770"/>
                    </a:cubicBezTo>
                    <a:cubicBezTo>
                      <a:pt x="2285142" y="186690"/>
                      <a:pt x="2139513" y="185420"/>
                      <a:pt x="2156376" y="191770"/>
                    </a:cubicBezTo>
                    <a:close/>
                    <a:moveTo>
                      <a:pt x="1492614" y="156210"/>
                    </a:moveTo>
                    <a:cubicBezTo>
                      <a:pt x="1446626" y="156210"/>
                      <a:pt x="1363847" y="153670"/>
                      <a:pt x="1320925" y="157480"/>
                    </a:cubicBezTo>
                    <a:cubicBezTo>
                      <a:pt x="1297931" y="157480"/>
                      <a:pt x="1271871" y="151130"/>
                      <a:pt x="1273404" y="157480"/>
                    </a:cubicBezTo>
                    <a:cubicBezTo>
                      <a:pt x="1323991" y="161290"/>
                      <a:pt x="1452757" y="158750"/>
                      <a:pt x="1492614" y="156210"/>
                    </a:cubicBezTo>
                    <a:close/>
                    <a:moveTo>
                      <a:pt x="2182436" y="287020"/>
                    </a:moveTo>
                    <a:cubicBezTo>
                      <a:pt x="2202364" y="288290"/>
                      <a:pt x="2237621" y="288290"/>
                      <a:pt x="2240687" y="285750"/>
                    </a:cubicBezTo>
                    <a:cubicBezTo>
                      <a:pt x="2219226" y="285750"/>
                      <a:pt x="2187034" y="285750"/>
                      <a:pt x="2182436" y="287020"/>
                    </a:cubicBezTo>
                    <a:close/>
                    <a:moveTo>
                      <a:pt x="2269813" y="266700"/>
                    </a:moveTo>
                    <a:cubicBezTo>
                      <a:pt x="2266747" y="267970"/>
                      <a:pt x="2257549" y="267970"/>
                      <a:pt x="2240687" y="267970"/>
                    </a:cubicBezTo>
                    <a:lnTo>
                      <a:pt x="2240687" y="271780"/>
                    </a:lnTo>
                    <a:lnTo>
                      <a:pt x="2285142" y="271780"/>
                    </a:lnTo>
                    <a:cubicBezTo>
                      <a:pt x="2282076" y="270510"/>
                      <a:pt x="2289741" y="266700"/>
                      <a:pt x="2269813" y="266700"/>
                    </a:cubicBezTo>
                    <a:close/>
                    <a:moveTo>
                      <a:pt x="5196190" y="57150"/>
                    </a:moveTo>
                    <a:cubicBezTo>
                      <a:pt x="5174729" y="57150"/>
                      <a:pt x="5142537" y="57150"/>
                      <a:pt x="5137939" y="58420"/>
                    </a:cubicBezTo>
                    <a:cubicBezTo>
                      <a:pt x="5156334" y="59690"/>
                      <a:pt x="5191591" y="59690"/>
                      <a:pt x="5196190" y="57150"/>
                    </a:cubicBezTo>
                    <a:close/>
                    <a:moveTo>
                      <a:pt x="4166057" y="50800"/>
                    </a:moveTo>
                    <a:cubicBezTo>
                      <a:pt x="4239637" y="60960"/>
                      <a:pt x="4432788" y="55880"/>
                      <a:pt x="4533961" y="55880"/>
                    </a:cubicBezTo>
                    <a:cubicBezTo>
                      <a:pt x="4619806" y="55880"/>
                      <a:pt x="4716381" y="59690"/>
                      <a:pt x="4799159" y="55880"/>
                    </a:cubicBezTo>
                    <a:cubicBezTo>
                      <a:pt x="4774633" y="53340"/>
                      <a:pt x="4691854" y="57150"/>
                      <a:pt x="4696453" y="52070"/>
                    </a:cubicBezTo>
                    <a:cubicBezTo>
                      <a:pt x="4714848" y="53340"/>
                      <a:pt x="4783830" y="54610"/>
                      <a:pt x="4785363" y="50800"/>
                    </a:cubicBezTo>
                    <a:cubicBezTo>
                      <a:pt x="4757770" y="48260"/>
                      <a:pt x="4688788" y="49530"/>
                      <a:pt x="4638201" y="49530"/>
                    </a:cubicBezTo>
                    <a:cubicBezTo>
                      <a:pt x="4609075" y="49530"/>
                      <a:pt x="4619806" y="45720"/>
                      <a:pt x="4579950" y="46990"/>
                    </a:cubicBezTo>
                    <a:cubicBezTo>
                      <a:pt x="4583015" y="49530"/>
                      <a:pt x="4527830" y="46990"/>
                      <a:pt x="4506369" y="48260"/>
                    </a:cubicBezTo>
                    <a:cubicBezTo>
                      <a:pt x="4440452" y="45720"/>
                      <a:pt x="4336212" y="44450"/>
                      <a:pt x="4241171" y="45720"/>
                    </a:cubicBezTo>
                    <a:cubicBezTo>
                      <a:pt x="4179853" y="46990"/>
                      <a:pt x="4101673" y="48260"/>
                      <a:pt x="4080212" y="50800"/>
                    </a:cubicBezTo>
                    <a:cubicBezTo>
                      <a:pt x="4124667" y="52070"/>
                      <a:pt x="4112404" y="50800"/>
                      <a:pt x="4166057" y="50800"/>
                    </a:cubicBezTo>
                    <a:close/>
                    <a:moveTo>
                      <a:pt x="4342344" y="48260"/>
                    </a:moveTo>
                    <a:cubicBezTo>
                      <a:pt x="4331614" y="52070"/>
                      <a:pt x="4259566" y="53340"/>
                      <a:pt x="4224308" y="50800"/>
                    </a:cubicBezTo>
                    <a:cubicBezTo>
                      <a:pt x="4228907" y="46990"/>
                      <a:pt x="4297889" y="49530"/>
                      <a:pt x="4342344" y="48260"/>
                    </a:cubicBezTo>
                    <a:close/>
                    <a:moveTo>
                      <a:pt x="4754704" y="44450"/>
                    </a:moveTo>
                    <a:cubicBezTo>
                      <a:pt x="4743974" y="44450"/>
                      <a:pt x="4737842" y="43180"/>
                      <a:pt x="4739375" y="41910"/>
                    </a:cubicBezTo>
                    <a:cubicBezTo>
                      <a:pt x="4696453" y="43180"/>
                      <a:pt x="4694920" y="43180"/>
                      <a:pt x="4650465" y="41910"/>
                    </a:cubicBezTo>
                    <a:cubicBezTo>
                      <a:pt x="4641267" y="45720"/>
                      <a:pt x="4736309" y="48260"/>
                      <a:pt x="4754704" y="44450"/>
                    </a:cubicBezTo>
                    <a:close/>
                    <a:moveTo>
                      <a:pt x="6635618" y="254000"/>
                    </a:moveTo>
                    <a:cubicBezTo>
                      <a:pt x="6634085" y="247650"/>
                      <a:pt x="6542109" y="250190"/>
                      <a:pt x="6488456" y="248920"/>
                    </a:cubicBezTo>
                    <a:cubicBezTo>
                      <a:pt x="6453199" y="248920"/>
                      <a:pt x="6496121" y="242570"/>
                      <a:pt x="6444001" y="245110"/>
                    </a:cubicBezTo>
                    <a:cubicBezTo>
                      <a:pt x="6384217" y="245110"/>
                      <a:pt x="6350492" y="246380"/>
                      <a:pt x="6312169" y="247650"/>
                    </a:cubicBezTo>
                    <a:cubicBezTo>
                      <a:pt x="6023976" y="245110"/>
                      <a:pt x="5754179" y="246380"/>
                      <a:pt x="5473652" y="248920"/>
                    </a:cubicBezTo>
                    <a:cubicBezTo>
                      <a:pt x="5354083" y="255270"/>
                      <a:pt x="5196190" y="251460"/>
                      <a:pt x="5061292" y="254000"/>
                    </a:cubicBezTo>
                    <a:cubicBezTo>
                      <a:pt x="5024501" y="255270"/>
                      <a:pt x="5004573" y="256540"/>
                      <a:pt x="4972381" y="256540"/>
                    </a:cubicBezTo>
                    <a:cubicBezTo>
                      <a:pt x="4874273" y="257810"/>
                      <a:pt x="4783830" y="256540"/>
                      <a:pt x="4722513" y="257810"/>
                    </a:cubicBezTo>
                    <a:cubicBezTo>
                      <a:pt x="4629003" y="259080"/>
                      <a:pt x="4556956" y="260350"/>
                      <a:pt x="4472644" y="261620"/>
                    </a:cubicBezTo>
                    <a:cubicBezTo>
                      <a:pt x="4369937" y="262890"/>
                      <a:pt x="4270296" y="262890"/>
                      <a:pt x="4164523" y="264160"/>
                    </a:cubicBezTo>
                    <a:cubicBezTo>
                      <a:pt x="4110871" y="264160"/>
                      <a:pt x="4066415" y="266700"/>
                      <a:pt x="4017361" y="266700"/>
                    </a:cubicBezTo>
                    <a:cubicBezTo>
                      <a:pt x="3975972" y="266700"/>
                      <a:pt x="3926918" y="265430"/>
                      <a:pt x="3885529" y="265430"/>
                    </a:cubicBezTo>
                    <a:cubicBezTo>
                      <a:pt x="3813481" y="265430"/>
                      <a:pt x="3736834" y="269240"/>
                      <a:pt x="3664786" y="269240"/>
                    </a:cubicBezTo>
                    <a:cubicBezTo>
                      <a:pt x="3638726" y="269240"/>
                      <a:pt x="3608067" y="267970"/>
                      <a:pt x="3575876" y="267970"/>
                    </a:cubicBezTo>
                    <a:cubicBezTo>
                      <a:pt x="3545217" y="267970"/>
                      <a:pt x="3513025" y="270510"/>
                      <a:pt x="3486965" y="270510"/>
                    </a:cubicBezTo>
                    <a:cubicBezTo>
                      <a:pt x="3457839" y="270510"/>
                      <a:pt x="3427181" y="267970"/>
                      <a:pt x="3398055" y="269240"/>
                    </a:cubicBezTo>
                    <a:cubicBezTo>
                      <a:pt x="3350534" y="270510"/>
                      <a:pt x="3295348" y="271780"/>
                      <a:pt x="3250893" y="273050"/>
                    </a:cubicBezTo>
                    <a:cubicBezTo>
                      <a:pt x="3102198" y="271780"/>
                      <a:pt x="2861527" y="273050"/>
                      <a:pt x="2706700" y="275590"/>
                    </a:cubicBezTo>
                    <a:cubicBezTo>
                      <a:pt x="2683706" y="275590"/>
                      <a:pt x="2694437" y="279400"/>
                      <a:pt x="2662245" y="278130"/>
                    </a:cubicBezTo>
                    <a:cubicBezTo>
                      <a:pt x="2528880" y="276860"/>
                      <a:pt x="2472161" y="283210"/>
                      <a:pt x="2338795" y="281940"/>
                    </a:cubicBezTo>
                    <a:cubicBezTo>
                      <a:pt x="2351059" y="290830"/>
                      <a:pt x="2436903" y="285750"/>
                      <a:pt x="2544209" y="287020"/>
                    </a:cubicBezTo>
                    <a:cubicBezTo>
                      <a:pt x="2580999" y="287020"/>
                      <a:pt x="2610125" y="290830"/>
                      <a:pt x="2617790" y="290830"/>
                    </a:cubicBezTo>
                    <a:cubicBezTo>
                      <a:pt x="2631586" y="290830"/>
                      <a:pt x="2636185" y="289560"/>
                      <a:pt x="2646916" y="289560"/>
                    </a:cubicBezTo>
                    <a:lnTo>
                      <a:pt x="2691371" y="289560"/>
                    </a:lnTo>
                    <a:cubicBezTo>
                      <a:pt x="2754221" y="290830"/>
                      <a:pt x="2789479" y="289560"/>
                      <a:pt x="2838533" y="289560"/>
                    </a:cubicBezTo>
                    <a:cubicBezTo>
                      <a:pt x="2866126" y="289560"/>
                      <a:pt x="2886054" y="290830"/>
                      <a:pt x="2912114" y="290830"/>
                    </a:cubicBezTo>
                    <a:cubicBezTo>
                      <a:pt x="2976497" y="289560"/>
                      <a:pt x="3080737" y="288290"/>
                      <a:pt x="3117527" y="288290"/>
                    </a:cubicBezTo>
                    <a:cubicBezTo>
                      <a:pt x="3138988" y="288290"/>
                      <a:pt x="3169647" y="289560"/>
                      <a:pt x="3191108" y="289560"/>
                    </a:cubicBezTo>
                    <a:cubicBezTo>
                      <a:pt x="3290749" y="289560"/>
                      <a:pt x="3399588" y="288290"/>
                      <a:pt x="3499229" y="288290"/>
                    </a:cubicBezTo>
                    <a:cubicBezTo>
                      <a:pt x="3542151" y="288290"/>
                      <a:pt x="3588139" y="285750"/>
                      <a:pt x="3631061" y="285750"/>
                    </a:cubicBezTo>
                    <a:cubicBezTo>
                      <a:pt x="3655588" y="285750"/>
                      <a:pt x="3693912" y="287020"/>
                      <a:pt x="3719972" y="287020"/>
                    </a:cubicBezTo>
                    <a:cubicBezTo>
                      <a:pt x="3752163" y="287020"/>
                      <a:pt x="3781289" y="285750"/>
                      <a:pt x="3808882" y="285750"/>
                    </a:cubicBezTo>
                    <a:cubicBezTo>
                      <a:pt x="4008164" y="284480"/>
                      <a:pt x="4187518" y="283210"/>
                      <a:pt x="4353075" y="281940"/>
                    </a:cubicBezTo>
                    <a:cubicBezTo>
                      <a:pt x="4420524" y="281940"/>
                      <a:pt x="4483374" y="283210"/>
                      <a:pt x="4544692" y="281940"/>
                    </a:cubicBezTo>
                    <a:cubicBezTo>
                      <a:pt x="4607542" y="280670"/>
                      <a:pt x="4673459" y="279400"/>
                      <a:pt x="4736309" y="278130"/>
                    </a:cubicBezTo>
                    <a:cubicBezTo>
                      <a:pt x="4851279" y="275590"/>
                      <a:pt x="4929459" y="274320"/>
                      <a:pt x="5030633" y="273050"/>
                    </a:cubicBezTo>
                    <a:cubicBezTo>
                      <a:pt x="5070489" y="271780"/>
                      <a:pt x="5211519" y="270510"/>
                      <a:pt x="5265172" y="270510"/>
                    </a:cubicBezTo>
                    <a:cubicBezTo>
                      <a:pt x="5286634" y="270510"/>
                      <a:pt x="5291232" y="271780"/>
                      <a:pt x="5323424" y="271780"/>
                    </a:cubicBezTo>
                    <a:cubicBezTo>
                      <a:pt x="5358681" y="271780"/>
                      <a:pt x="5389340" y="269240"/>
                      <a:pt x="5426131" y="269240"/>
                    </a:cubicBezTo>
                    <a:cubicBezTo>
                      <a:pt x="5469053" y="269240"/>
                      <a:pt x="5516574" y="267970"/>
                      <a:pt x="5557963" y="267970"/>
                    </a:cubicBezTo>
                    <a:cubicBezTo>
                      <a:pt x="5636143" y="266700"/>
                      <a:pt x="5711257" y="264160"/>
                      <a:pt x="5792503" y="264160"/>
                    </a:cubicBezTo>
                    <a:cubicBezTo>
                      <a:pt x="6004048" y="262890"/>
                      <a:pt x="6218659" y="262890"/>
                      <a:pt x="6439402" y="260350"/>
                    </a:cubicBezTo>
                    <a:cubicBezTo>
                      <a:pt x="6466995" y="255270"/>
                      <a:pt x="6585031" y="257810"/>
                      <a:pt x="6635618" y="254000"/>
                    </a:cubicBezTo>
                    <a:close/>
                    <a:moveTo>
                      <a:pt x="1051128" y="34290"/>
                    </a:moveTo>
                    <a:cubicBezTo>
                      <a:pt x="953020" y="34290"/>
                      <a:pt x="838050" y="35560"/>
                      <a:pt x="727678" y="35560"/>
                    </a:cubicBezTo>
                    <a:cubicBezTo>
                      <a:pt x="746074" y="43180"/>
                      <a:pt x="919295" y="36830"/>
                      <a:pt x="1006673" y="39370"/>
                    </a:cubicBezTo>
                    <a:cubicBezTo>
                      <a:pt x="1035799" y="40640"/>
                      <a:pt x="1040397" y="43180"/>
                      <a:pt x="1064924" y="44450"/>
                    </a:cubicBezTo>
                    <a:cubicBezTo>
                      <a:pt x="1149236" y="41910"/>
                      <a:pt x="1276470" y="48260"/>
                      <a:pt x="1343919" y="41910"/>
                    </a:cubicBezTo>
                    <a:cubicBezTo>
                      <a:pt x="1379177" y="41910"/>
                      <a:pt x="1371512" y="46990"/>
                      <a:pt x="1417500" y="45720"/>
                    </a:cubicBezTo>
                    <a:cubicBezTo>
                      <a:pt x="1454290" y="45720"/>
                      <a:pt x="1488015" y="45720"/>
                      <a:pt x="1506410" y="44450"/>
                    </a:cubicBezTo>
                    <a:cubicBezTo>
                      <a:pt x="1555464" y="48260"/>
                      <a:pt x="1618315" y="45720"/>
                      <a:pt x="1653572" y="45720"/>
                    </a:cubicBezTo>
                    <a:cubicBezTo>
                      <a:pt x="1728686" y="45720"/>
                      <a:pt x="1817597" y="46990"/>
                      <a:pt x="1888112" y="46990"/>
                    </a:cubicBezTo>
                    <a:lnTo>
                      <a:pt x="2035274" y="46990"/>
                    </a:lnTo>
                    <a:cubicBezTo>
                      <a:pt x="2084328" y="46990"/>
                      <a:pt x="2137981" y="49530"/>
                      <a:pt x="2182436" y="49530"/>
                    </a:cubicBezTo>
                    <a:cubicBezTo>
                      <a:pt x="2233023" y="49530"/>
                      <a:pt x="2280544" y="48260"/>
                      <a:pt x="2329598" y="48260"/>
                    </a:cubicBezTo>
                    <a:cubicBezTo>
                      <a:pt x="2464496" y="48260"/>
                      <a:pt x="2662245" y="49530"/>
                      <a:pt x="2858461" y="49530"/>
                    </a:cubicBezTo>
                    <a:cubicBezTo>
                      <a:pt x="2866126" y="49530"/>
                      <a:pt x="2875323" y="48260"/>
                      <a:pt x="2858461" y="48260"/>
                    </a:cubicBezTo>
                    <a:cubicBezTo>
                      <a:pt x="2814006" y="48260"/>
                      <a:pt x="2743491" y="49530"/>
                      <a:pt x="2740425" y="45720"/>
                    </a:cubicBezTo>
                    <a:cubicBezTo>
                      <a:pt x="2783347" y="44450"/>
                      <a:pt x="2841599" y="46990"/>
                      <a:pt x="2872257" y="46990"/>
                    </a:cubicBezTo>
                    <a:cubicBezTo>
                      <a:pt x="2896784" y="46990"/>
                      <a:pt x="2922844" y="44450"/>
                      <a:pt x="2930509" y="45720"/>
                    </a:cubicBezTo>
                    <a:cubicBezTo>
                      <a:pt x="2971898" y="45720"/>
                      <a:pt x="3010222" y="45720"/>
                      <a:pt x="3004090" y="41910"/>
                    </a:cubicBezTo>
                    <a:cubicBezTo>
                      <a:pt x="2951970" y="44450"/>
                      <a:pt x="2916713" y="39370"/>
                      <a:pt x="2872257" y="39370"/>
                    </a:cubicBezTo>
                    <a:cubicBezTo>
                      <a:pt x="2841599" y="39370"/>
                      <a:pt x="2795611" y="40640"/>
                      <a:pt x="2754221" y="40640"/>
                    </a:cubicBezTo>
                    <a:cubicBezTo>
                      <a:pt x="2695970" y="39370"/>
                      <a:pt x="2630053" y="41910"/>
                      <a:pt x="2593263" y="38100"/>
                    </a:cubicBezTo>
                    <a:cubicBezTo>
                      <a:pt x="2623922" y="36830"/>
                      <a:pt x="2689838" y="39370"/>
                      <a:pt x="2695970" y="36830"/>
                    </a:cubicBezTo>
                    <a:cubicBezTo>
                      <a:pt x="2603993" y="34290"/>
                      <a:pt x="2418508" y="35560"/>
                      <a:pt x="2314268" y="35560"/>
                    </a:cubicBezTo>
                    <a:cubicBezTo>
                      <a:pt x="2234556" y="35560"/>
                      <a:pt x="2191633" y="34290"/>
                      <a:pt x="2182436" y="36830"/>
                    </a:cubicBezTo>
                    <a:cubicBezTo>
                      <a:pt x="2075130" y="30480"/>
                      <a:pt x="1877381" y="35560"/>
                      <a:pt x="1771609" y="33020"/>
                    </a:cubicBezTo>
                    <a:cubicBezTo>
                      <a:pt x="1748615" y="33020"/>
                      <a:pt x="1760878" y="36830"/>
                      <a:pt x="1727153" y="35560"/>
                    </a:cubicBezTo>
                    <a:cubicBezTo>
                      <a:pt x="1691896" y="35560"/>
                      <a:pt x="1734818" y="29210"/>
                      <a:pt x="1682698" y="31750"/>
                    </a:cubicBezTo>
                    <a:cubicBezTo>
                      <a:pt x="1529405" y="34290"/>
                      <a:pt x="1330123" y="29210"/>
                      <a:pt x="1167631" y="33020"/>
                    </a:cubicBezTo>
                    <a:cubicBezTo>
                      <a:pt x="1113979" y="30480"/>
                      <a:pt x="1026601" y="26670"/>
                      <a:pt x="977547" y="30480"/>
                    </a:cubicBezTo>
                    <a:cubicBezTo>
                      <a:pt x="1005140" y="31750"/>
                      <a:pt x="1064925" y="29210"/>
                      <a:pt x="1051128" y="34290"/>
                    </a:cubicBezTo>
                    <a:close/>
                    <a:moveTo>
                      <a:pt x="2519682" y="38100"/>
                    </a:moveTo>
                    <a:lnTo>
                      <a:pt x="2548808" y="38100"/>
                    </a:lnTo>
                    <a:lnTo>
                      <a:pt x="2548808" y="40640"/>
                    </a:lnTo>
                    <a:lnTo>
                      <a:pt x="2519682" y="40640"/>
                    </a:lnTo>
                    <a:lnTo>
                      <a:pt x="2519682" y="38100"/>
                    </a:lnTo>
                    <a:close/>
                    <a:moveTo>
                      <a:pt x="1506410" y="35560"/>
                    </a:moveTo>
                    <a:cubicBezTo>
                      <a:pt x="1501812" y="41910"/>
                      <a:pt x="1408302" y="36830"/>
                      <a:pt x="1388374" y="35560"/>
                    </a:cubicBezTo>
                    <a:cubicBezTo>
                      <a:pt x="1394506" y="33020"/>
                      <a:pt x="1500279" y="33020"/>
                      <a:pt x="1506410" y="35560"/>
                    </a:cubicBezTo>
                    <a:close/>
                    <a:moveTo>
                      <a:pt x="1426698" y="1270"/>
                    </a:moveTo>
                    <a:cubicBezTo>
                      <a:pt x="1386841" y="1270"/>
                      <a:pt x="1319392" y="0"/>
                      <a:pt x="1276470" y="2540"/>
                    </a:cubicBezTo>
                    <a:cubicBezTo>
                      <a:pt x="1322458" y="1270"/>
                      <a:pt x="1403704" y="2540"/>
                      <a:pt x="1426698" y="1270"/>
                    </a:cubicBezTo>
                    <a:close/>
                    <a:moveTo>
                      <a:pt x="1894243" y="3810"/>
                    </a:moveTo>
                    <a:cubicBezTo>
                      <a:pt x="1894243" y="2540"/>
                      <a:pt x="1880447" y="2540"/>
                      <a:pt x="1860519" y="2540"/>
                    </a:cubicBezTo>
                    <a:lnTo>
                      <a:pt x="1790004" y="2540"/>
                    </a:lnTo>
                    <a:cubicBezTo>
                      <a:pt x="1739417" y="2540"/>
                      <a:pt x="1691896" y="3810"/>
                      <a:pt x="1702626" y="3810"/>
                    </a:cubicBezTo>
                    <a:lnTo>
                      <a:pt x="1894243" y="3810"/>
                    </a:lnTo>
                    <a:close/>
                    <a:moveTo>
                      <a:pt x="3048545" y="191770"/>
                    </a:moveTo>
                    <a:cubicBezTo>
                      <a:pt x="3048545" y="193040"/>
                      <a:pt x="3010222" y="191770"/>
                      <a:pt x="3007156" y="193040"/>
                    </a:cubicBezTo>
                    <a:lnTo>
                      <a:pt x="3184977" y="193040"/>
                    </a:lnTo>
                    <a:cubicBezTo>
                      <a:pt x="3212569" y="191770"/>
                      <a:pt x="3070006" y="193040"/>
                      <a:pt x="3048545" y="191770"/>
                    </a:cubicBezTo>
                    <a:close/>
                    <a:moveTo>
                      <a:pt x="5740383" y="210820"/>
                    </a:moveTo>
                    <a:cubicBezTo>
                      <a:pt x="5744982" y="208280"/>
                      <a:pt x="5646874" y="209550"/>
                      <a:pt x="5643808" y="210820"/>
                    </a:cubicBezTo>
                    <a:cubicBezTo>
                      <a:pt x="5694395" y="210820"/>
                      <a:pt x="5697461" y="209550"/>
                      <a:pt x="5740383" y="210820"/>
                    </a:cubicBezTo>
                    <a:close/>
                    <a:moveTo>
                      <a:pt x="5751113" y="69850"/>
                    </a:moveTo>
                    <a:cubicBezTo>
                      <a:pt x="5761844" y="67310"/>
                      <a:pt x="5646874" y="66040"/>
                      <a:pt x="5654539" y="68580"/>
                    </a:cubicBezTo>
                    <a:cubicBezTo>
                      <a:pt x="5698994" y="68580"/>
                      <a:pt x="5702059" y="69850"/>
                      <a:pt x="5751113" y="69850"/>
                    </a:cubicBezTo>
                    <a:close/>
                    <a:moveTo>
                      <a:pt x="6054635" y="207010"/>
                    </a:moveTo>
                    <a:cubicBezTo>
                      <a:pt x="5898275" y="208280"/>
                      <a:pt x="5904407" y="207010"/>
                      <a:pt x="5795569" y="209550"/>
                    </a:cubicBezTo>
                    <a:cubicBezTo>
                      <a:pt x="5895210" y="209550"/>
                      <a:pt x="6010180" y="210820"/>
                      <a:pt x="6054635" y="207010"/>
                    </a:cubicBezTo>
                    <a:close/>
                    <a:moveTo>
                      <a:pt x="6183402" y="223520"/>
                    </a:moveTo>
                    <a:cubicBezTo>
                      <a:pt x="6119018" y="224790"/>
                      <a:pt x="6086827" y="220980"/>
                      <a:pt x="6059234" y="222250"/>
                    </a:cubicBezTo>
                    <a:cubicBezTo>
                      <a:pt x="6076096" y="223520"/>
                      <a:pt x="6151210" y="226060"/>
                      <a:pt x="6183402" y="223520"/>
                    </a:cubicBezTo>
                    <a:close/>
                    <a:moveTo>
                      <a:pt x="6279977" y="224790"/>
                    </a:moveTo>
                    <a:cubicBezTo>
                      <a:pt x="6276911" y="223520"/>
                      <a:pt x="6284576" y="222250"/>
                      <a:pt x="6266180" y="222250"/>
                    </a:cubicBezTo>
                    <a:cubicBezTo>
                      <a:pt x="6263115" y="223520"/>
                      <a:pt x="6215593" y="223520"/>
                      <a:pt x="6212527" y="224790"/>
                    </a:cubicBezTo>
                    <a:lnTo>
                      <a:pt x="6279977" y="224790"/>
                    </a:lnTo>
                    <a:close/>
                    <a:moveTo>
                      <a:pt x="6388815" y="356870"/>
                    </a:moveTo>
                    <a:cubicBezTo>
                      <a:pt x="6378085" y="356870"/>
                      <a:pt x="6321366" y="355600"/>
                      <a:pt x="6333630" y="358140"/>
                    </a:cubicBezTo>
                    <a:cubicBezTo>
                      <a:pt x="6342827" y="359410"/>
                      <a:pt x="6517582" y="356870"/>
                      <a:pt x="6388815" y="356870"/>
                    </a:cubicBezTo>
                    <a:close/>
                    <a:moveTo>
                      <a:pt x="4265697" y="228600"/>
                    </a:moveTo>
                    <a:cubicBezTo>
                      <a:pt x="4254967" y="226060"/>
                      <a:pt x="4133865" y="226060"/>
                      <a:pt x="4143062" y="231140"/>
                    </a:cubicBezTo>
                    <a:cubicBezTo>
                      <a:pt x="4210512" y="228600"/>
                      <a:pt x="4149194" y="227330"/>
                      <a:pt x="4265697" y="228600"/>
                    </a:cubicBezTo>
                    <a:close/>
                    <a:moveTo>
                      <a:pt x="6899844" y="242570"/>
                    </a:moveTo>
                    <a:lnTo>
                      <a:pt x="6899844" y="245110"/>
                    </a:lnTo>
                    <a:lnTo>
                      <a:pt x="6776654" y="245110"/>
                    </a:lnTo>
                    <a:cubicBezTo>
                      <a:pt x="6804594" y="243840"/>
                      <a:pt x="6854123" y="242570"/>
                      <a:pt x="6899844" y="242570"/>
                    </a:cubicBezTo>
                    <a:close/>
                    <a:moveTo>
                      <a:pt x="6416408" y="3810"/>
                    </a:moveTo>
                    <a:cubicBezTo>
                      <a:pt x="6382683" y="5080"/>
                      <a:pt x="6238587" y="3810"/>
                      <a:pt x="6224791" y="5080"/>
                    </a:cubicBezTo>
                    <a:cubicBezTo>
                      <a:pt x="6253916" y="5080"/>
                      <a:pt x="6454731" y="6350"/>
                      <a:pt x="6416408" y="3810"/>
                    </a:cubicBezTo>
                    <a:close/>
                    <a:moveTo>
                      <a:pt x="6724528" y="8372383"/>
                    </a:moveTo>
                    <a:lnTo>
                      <a:pt x="6735259" y="8372383"/>
                    </a:lnTo>
                    <a:lnTo>
                      <a:pt x="6724528" y="8372383"/>
                    </a:lnTo>
                    <a:close/>
                    <a:moveTo>
                      <a:pt x="7384983" y="8183154"/>
                    </a:moveTo>
                    <a:cubicBezTo>
                      <a:pt x="7383714" y="8143783"/>
                      <a:pt x="7387523" y="8084715"/>
                      <a:pt x="7386254" y="8058484"/>
                    </a:cubicBezTo>
                    <a:cubicBezTo>
                      <a:pt x="7384983" y="8090960"/>
                      <a:pt x="7384983" y="8040998"/>
                      <a:pt x="7386254" y="8036002"/>
                    </a:cubicBezTo>
                    <a:cubicBezTo>
                      <a:pt x="7383714" y="8028508"/>
                      <a:pt x="7384983" y="8034753"/>
                      <a:pt x="7383714" y="8003527"/>
                    </a:cubicBezTo>
                    <a:cubicBezTo>
                      <a:pt x="7383714" y="8019764"/>
                      <a:pt x="7383714" y="8044745"/>
                      <a:pt x="7382443" y="8048492"/>
                    </a:cubicBezTo>
                    <a:cubicBezTo>
                      <a:pt x="7379904" y="7953565"/>
                      <a:pt x="7382443" y="7813671"/>
                      <a:pt x="7382443" y="7713748"/>
                    </a:cubicBezTo>
                    <a:cubicBezTo>
                      <a:pt x="7381173" y="7678775"/>
                      <a:pt x="7379904" y="7752468"/>
                      <a:pt x="7378633" y="7714997"/>
                    </a:cubicBezTo>
                    <a:cubicBezTo>
                      <a:pt x="7381173" y="7680024"/>
                      <a:pt x="7374823" y="7630062"/>
                      <a:pt x="7378633" y="7615073"/>
                    </a:cubicBezTo>
                    <a:cubicBezTo>
                      <a:pt x="7379904" y="7623816"/>
                      <a:pt x="7379904" y="7729986"/>
                      <a:pt x="7382443" y="7681273"/>
                    </a:cubicBezTo>
                    <a:cubicBezTo>
                      <a:pt x="7381173" y="7628813"/>
                      <a:pt x="7376093" y="7592590"/>
                      <a:pt x="7378633" y="7525142"/>
                    </a:cubicBezTo>
                    <a:cubicBezTo>
                      <a:pt x="7372283" y="7536384"/>
                      <a:pt x="7374823" y="7385249"/>
                      <a:pt x="7372283" y="7336536"/>
                    </a:cubicBezTo>
                    <a:cubicBezTo>
                      <a:pt x="7373554" y="7309057"/>
                      <a:pt x="7376093" y="7235363"/>
                      <a:pt x="7373554" y="7191647"/>
                    </a:cubicBezTo>
                    <a:cubicBezTo>
                      <a:pt x="7372283" y="7272835"/>
                      <a:pt x="7371014" y="7341532"/>
                      <a:pt x="7367204" y="7371509"/>
                    </a:cubicBezTo>
                    <a:cubicBezTo>
                      <a:pt x="7367204" y="7359019"/>
                      <a:pt x="7367204" y="7340283"/>
                      <a:pt x="7365933" y="7337785"/>
                    </a:cubicBezTo>
                    <a:cubicBezTo>
                      <a:pt x="7364664" y="7401487"/>
                      <a:pt x="7368473" y="7376506"/>
                      <a:pt x="7368473" y="7437709"/>
                    </a:cubicBezTo>
                    <a:cubicBezTo>
                      <a:pt x="7371014" y="7437709"/>
                      <a:pt x="7369743" y="7372759"/>
                      <a:pt x="7372283" y="7370261"/>
                    </a:cubicBezTo>
                    <a:cubicBezTo>
                      <a:pt x="7372283" y="7458943"/>
                      <a:pt x="7373554" y="7540131"/>
                      <a:pt x="7372283" y="7605081"/>
                    </a:cubicBezTo>
                    <a:cubicBezTo>
                      <a:pt x="7372283" y="7568858"/>
                      <a:pt x="7369743" y="7590093"/>
                      <a:pt x="7369743" y="7561364"/>
                    </a:cubicBezTo>
                    <a:cubicBezTo>
                      <a:pt x="7369743" y="7551372"/>
                      <a:pt x="7371014" y="7497663"/>
                      <a:pt x="7369743" y="7493916"/>
                    </a:cubicBezTo>
                    <a:cubicBezTo>
                      <a:pt x="7365933" y="7478928"/>
                      <a:pt x="7363393" y="7354023"/>
                      <a:pt x="7367204" y="7282827"/>
                    </a:cubicBezTo>
                    <a:cubicBezTo>
                      <a:pt x="7363393" y="7255348"/>
                      <a:pt x="7365933" y="7202889"/>
                      <a:pt x="7367204" y="7180405"/>
                    </a:cubicBezTo>
                    <a:cubicBezTo>
                      <a:pt x="7365933" y="7191647"/>
                      <a:pt x="7364664" y="7161669"/>
                      <a:pt x="7364664" y="7150428"/>
                    </a:cubicBezTo>
                    <a:cubicBezTo>
                      <a:pt x="7367204" y="7150428"/>
                      <a:pt x="7367204" y="7035516"/>
                      <a:pt x="7363393" y="7094222"/>
                    </a:cubicBezTo>
                    <a:cubicBezTo>
                      <a:pt x="7363393" y="7048007"/>
                      <a:pt x="7364664" y="7038014"/>
                      <a:pt x="7365933" y="7038014"/>
                    </a:cubicBezTo>
                    <a:cubicBezTo>
                      <a:pt x="7364664" y="7003041"/>
                      <a:pt x="7363393" y="6965570"/>
                      <a:pt x="7360854" y="6939340"/>
                    </a:cubicBezTo>
                    <a:cubicBezTo>
                      <a:pt x="7362123" y="6940588"/>
                      <a:pt x="7363393" y="6959324"/>
                      <a:pt x="7363393" y="6926849"/>
                    </a:cubicBezTo>
                    <a:cubicBezTo>
                      <a:pt x="7362123" y="6900619"/>
                      <a:pt x="7362123" y="6920604"/>
                      <a:pt x="7360854" y="6905615"/>
                    </a:cubicBezTo>
                    <a:cubicBezTo>
                      <a:pt x="7360854" y="6896872"/>
                      <a:pt x="7360854" y="6891876"/>
                      <a:pt x="7362123" y="6894374"/>
                    </a:cubicBezTo>
                    <a:cubicBezTo>
                      <a:pt x="7357043" y="6855653"/>
                      <a:pt x="7364664" y="6759477"/>
                      <a:pt x="7362123" y="6738243"/>
                    </a:cubicBezTo>
                    <a:cubicBezTo>
                      <a:pt x="7362123" y="6751983"/>
                      <a:pt x="7362123" y="6764473"/>
                      <a:pt x="7360854" y="6760726"/>
                    </a:cubicBezTo>
                    <a:cubicBezTo>
                      <a:pt x="7360854" y="6709515"/>
                      <a:pt x="7360854" y="6654557"/>
                      <a:pt x="7363393" y="6637070"/>
                    </a:cubicBezTo>
                    <a:cubicBezTo>
                      <a:pt x="7360854" y="6620833"/>
                      <a:pt x="7364664" y="6598350"/>
                      <a:pt x="7363393" y="6558381"/>
                    </a:cubicBezTo>
                    <a:cubicBezTo>
                      <a:pt x="7358314" y="6543392"/>
                      <a:pt x="7358314" y="6354786"/>
                      <a:pt x="7362123" y="6368526"/>
                    </a:cubicBezTo>
                    <a:cubicBezTo>
                      <a:pt x="7360854" y="6331054"/>
                      <a:pt x="7358314" y="6308571"/>
                      <a:pt x="7360854" y="6257361"/>
                    </a:cubicBezTo>
                    <a:cubicBezTo>
                      <a:pt x="7357043" y="6243621"/>
                      <a:pt x="7359583" y="6333552"/>
                      <a:pt x="7358314" y="6347292"/>
                    </a:cubicBezTo>
                    <a:cubicBezTo>
                      <a:pt x="7357043" y="6316066"/>
                      <a:pt x="7358314" y="6224885"/>
                      <a:pt x="7357043" y="6191161"/>
                    </a:cubicBezTo>
                    <a:cubicBezTo>
                      <a:pt x="7359583" y="6162433"/>
                      <a:pt x="7359583" y="6142448"/>
                      <a:pt x="7362123" y="6144947"/>
                    </a:cubicBezTo>
                    <a:cubicBezTo>
                      <a:pt x="7362123" y="6114969"/>
                      <a:pt x="7359583" y="6112471"/>
                      <a:pt x="7358314" y="6089988"/>
                    </a:cubicBezTo>
                    <a:cubicBezTo>
                      <a:pt x="7358314" y="6102479"/>
                      <a:pt x="7358314" y="6121215"/>
                      <a:pt x="7357043" y="6123713"/>
                    </a:cubicBezTo>
                    <a:cubicBezTo>
                      <a:pt x="7354504" y="6083743"/>
                      <a:pt x="7355773" y="5997559"/>
                      <a:pt x="7359583" y="6000057"/>
                    </a:cubicBezTo>
                    <a:cubicBezTo>
                      <a:pt x="7359583" y="6027536"/>
                      <a:pt x="7362123" y="6036280"/>
                      <a:pt x="7362123" y="6021291"/>
                    </a:cubicBezTo>
                    <a:cubicBezTo>
                      <a:pt x="7359583" y="6006302"/>
                      <a:pt x="7359583" y="5932609"/>
                      <a:pt x="7357043" y="5911375"/>
                    </a:cubicBezTo>
                    <a:cubicBezTo>
                      <a:pt x="7355773" y="5961336"/>
                      <a:pt x="7359583" y="5945099"/>
                      <a:pt x="7358314" y="5988816"/>
                    </a:cubicBezTo>
                    <a:cubicBezTo>
                      <a:pt x="7355773" y="6003804"/>
                      <a:pt x="7355773" y="5978823"/>
                      <a:pt x="7354504" y="6012548"/>
                    </a:cubicBezTo>
                    <a:cubicBezTo>
                      <a:pt x="7354504" y="5945099"/>
                      <a:pt x="7354504" y="5913873"/>
                      <a:pt x="7353233" y="5867658"/>
                    </a:cubicBezTo>
                    <a:cubicBezTo>
                      <a:pt x="7354504" y="5867658"/>
                      <a:pt x="7354504" y="5897635"/>
                      <a:pt x="7355773" y="5888892"/>
                    </a:cubicBezTo>
                    <a:cubicBezTo>
                      <a:pt x="7355773" y="5847674"/>
                      <a:pt x="7353233" y="5867658"/>
                      <a:pt x="7353233" y="5845175"/>
                    </a:cubicBezTo>
                    <a:cubicBezTo>
                      <a:pt x="7354504" y="5825190"/>
                      <a:pt x="7354504" y="5793964"/>
                      <a:pt x="7355773" y="5788968"/>
                    </a:cubicBezTo>
                    <a:cubicBezTo>
                      <a:pt x="7351964" y="5696539"/>
                      <a:pt x="7353233" y="5627841"/>
                      <a:pt x="7353233" y="5499189"/>
                    </a:cubicBezTo>
                    <a:cubicBezTo>
                      <a:pt x="7350693" y="5484201"/>
                      <a:pt x="7353233" y="5565389"/>
                      <a:pt x="7350693" y="5566638"/>
                    </a:cubicBezTo>
                    <a:cubicBezTo>
                      <a:pt x="7349423" y="5504186"/>
                      <a:pt x="7348154" y="5440485"/>
                      <a:pt x="7346883" y="5375534"/>
                    </a:cubicBezTo>
                    <a:cubicBezTo>
                      <a:pt x="7346883" y="5359296"/>
                      <a:pt x="7348154" y="5343059"/>
                      <a:pt x="7348154" y="5324323"/>
                    </a:cubicBezTo>
                    <a:cubicBezTo>
                      <a:pt x="7348154" y="5265618"/>
                      <a:pt x="7344343" y="5204415"/>
                      <a:pt x="7349423" y="5156951"/>
                    </a:cubicBezTo>
                    <a:cubicBezTo>
                      <a:pt x="7345614" y="5023303"/>
                      <a:pt x="7351964" y="4899648"/>
                      <a:pt x="7346883" y="4797226"/>
                    </a:cubicBezTo>
                    <a:cubicBezTo>
                      <a:pt x="7350693" y="4682314"/>
                      <a:pt x="7346883" y="4561156"/>
                      <a:pt x="7346883" y="4437501"/>
                    </a:cubicBezTo>
                    <a:lnTo>
                      <a:pt x="7346883" y="4400029"/>
                    </a:lnTo>
                    <a:cubicBezTo>
                      <a:pt x="7346883" y="4352566"/>
                      <a:pt x="7348154" y="4303853"/>
                      <a:pt x="7348154" y="4257638"/>
                    </a:cubicBezTo>
                    <a:lnTo>
                      <a:pt x="7348154" y="4146473"/>
                    </a:lnTo>
                    <a:cubicBezTo>
                      <a:pt x="7346883" y="4020319"/>
                      <a:pt x="7346883" y="3885422"/>
                      <a:pt x="7345614" y="3814227"/>
                    </a:cubicBezTo>
                    <a:cubicBezTo>
                      <a:pt x="7345614" y="3789246"/>
                      <a:pt x="7348154" y="3749276"/>
                      <a:pt x="7346883" y="3718050"/>
                    </a:cubicBezTo>
                    <a:cubicBezTo>
                      <a:pt x="7346883" y="3703061"/>
                      <a:pt x="7344343" y="3696817"/>
                      <a:pt x="7344343" y="3681828"/>
                    </a:cubicBezTo>
                    <a:cubicBezTo>
                      <a:pt x="7344343" y="3681828"/>
                      <a:pt x="7345614" y="3659345"/>
                      <a:pt x="7345614" y="3645605"/>
                    </a:cubicBezTo>
                    <a:cubicBezTo>
                      <a:pt x="7345614" y="3626870"/>
                      <a:pt x="7344343" y="3603138"/>
                      <a:pt x="7344343" y="3598142"/>
                    </a:cubicBezTo>
                    <a:cubicBezTo>
                      <a:pt x="7344343" y="3560670"/>
                      <a:pt x="7345614" y="3533191"/>
                      <a:pt x="7345614" y="3501965"/>
                    </a:cubicBezTo>
                    <a:cubicBezTo>
                      <a:pt x="7345614" y="3440762"/>
                      <a:pt x="7343073" y="3383306"/>
                      <a:pt x="7343073" y="3322103"/>
                    </a:cubicBezTo>
                    <a:cubicBezTo>
                      <a:pt x="7343073" y="3253405"/>
                      <a:pt x="7341804" y="3183459"/>
                      <a:pt x="7341804" y="3118508"/>
                    </a:cubicBezTo>
                    <a:cubicBezTo>
                      <a:pt x="7340533" y="2979864"/>
                      <a:pt x="7339264" y="2861205"/>
                      <a:pt x="7337993" y="2747542"/>
                    </a:cubicBezTo>
                    <a:cubicBezTo>
                      <a:pt x="7336723" y="2666353"/>
                      <a:pt x="7337993" y="2561434"/>
                      <a:pt x="7337993" y="2520215"/>
                    </a:cubicBezTo>
                    <a:cubicBezTo>
                      <a:pt x="7337993" y="2511472"/>
                      <a:pt x="7336723" y="2508974"/>
                      <a:pt x="7336723" y="2507725"/>
                    </a:cubicBezTo>
                    <a:cubicBezTo>
                      <a:pt x="7335454" y="2372828"/>
                      <a:pt x="7334183" y="2265410"/>
                      <a:pt x="7334183" y="2160490"/>
                    </a:cubicBezTo>
                    <a:cubicBezTo>
                      <a:pt x="7334183" y="2159241"/>
                      <a:pt x="7335454" y="2141754"/>
                      <a:pt x="7335454" y="2124268"/>
                    </a:cubicBezTo>
                    <a:cubicBezTo>
                      <a:pt x="7335454" y="2101785"/>
                      <a:pt x="7334183" y="2098038"/>
                      <a:pt x="7334183" y="2076804"/>
                    </a:cubicBezTo>
                    <a:cubicBezTo>
                      <a:pt x="7332914" y="2003110"/>
                      <a:pt x="7334183" y="1949401"/>
                      <a:pt x="7334183" y="1885700"/>
                    </a:cubicBezTo>
                    <a:cubicBezTo>
                      <a:pt x="7334183" y="1855723"/>
                      <a:pt x="7331643" y="1819500"/>
                      <a:pt x="7335454" y="1802014"/>
                    </a:cubicBezTo>
                    <a:cubicBezTo>
                      <a:pt x="7335454" y="1765791"/>
                      <a:pt x="7331643" y="1740811"/>
                      <a:pt x="7334183" y="1718328"/>
                    </a:cubicBezTo>
                    <a:cubicBezTo>
                      <a:pt x="7331643" y="1447285"/>
                      <a:pt x="7335454" y="1113789"/>
                      <a:pt x="7331643" y="843995"/>
                    </a:cubicBezTo>
                    <a:cubicBezTo>
                      <a:pt x="7331643" y="821513"/>
                      <a:pt x="7330373" y="809022"/>
                      <a:pt x="7330373" y="784041"/>
                    </a:cubicBezTo>
                    <a:cubicBezTo>
                      <a:pt x="7329104" y="726585"/>
                      <a:pt x="7330373" y="672876"/>
                      <a:pt x="7330373" y="615950"/>
                    </a:cubicBezTo>
                    <a:lnTo>
                      <a:pt x="7330373" y="407670"/>
                    </a:lnTo>
                    <a:cubicBezTo>
                      <a:pt x="7330373" y="384810"/>
                      <a:pt x="7331643" y="359410"/>
                      <a:pt x="7331643" y="334010"/>
                    </a:cubicBezTo>
                    <a:cubicBezTo>
                      <a:pt x="7330373" y="271780"/>
                      <a:pt x="7329104" y="151130"/>
                      <a:pt x="7329104" y="125730"/>
                    </a:cubicBezTo>
                    <a:cubicBezTo>
                      <a:pt x="7329104" y="106680"/>
                      <a:pt x="7330373" y="101600"/>
                      <a:pt x="7330373" y="86360"/>
                    </a:cubicBezTo>
                    <a:lnTo>
                      <a:pt x="7330373" y="44450"/>
                    </a:lnTo>
                    <a:lnTo>
                      <a:pt x="7120823" y="44450"/>
                    </a:lnTo>
                    <a:cubicBezTo>
                      <a:pt x="7047164" y="44450"/>
                      <a:pt x="6972233" y="44450"/>
                      <a:pt x="6897304" y="45720"/>
                    </a:cubicBezTo>
                    <a:cubicBezTo>
                      <a:pt x="6833804" y="45720"/>
                      <a:pt x="6768984" y="45720"/>
                      <a:pt x="6690804" y="46990"/>
                    </a:cubicBezTo>
                    <a:lnTo>
                      <a:pt x="5999449" y="46990"/>
                    </a:lnTo>
                    <a:cubicBezTo>
                      <a:pt x="5925868" y="46990"/>
                      <a:pt x="5833892" y="44450"/>
                      <a:pt x="5764910" y="45720"/>
                    </a:cubicBezTo>
                    <a:cubicBezTo>
                      <a:pt x="5706658" y="45720"/>
                      <a:pt x="5656071" y="49530"/>
                      <a:pt x="5603951" y="49530"/>
                    </a:cubicBezTo>
                    <a:cubicBezTo>
                      <a:pt x="5564095" y="49530"/>
                      <a:pt x="5522706" y="48260"/>
                      <a:pt x="5485915" y="48260"/>
                    </a:cubicBezTo>
                    <a:cubicBezTo>
                      <a:pt x="5458322" y="48260"/>
                      <a:pt x="5453724" y="49530"/>
                      <a:pt x="5427664" y="49530"/>
                    </a:cubicBezTo>
                    <a:cubicBezTo>
                      <a:pt x="5403136" y="49530"/>
                      <a:pt x="5390873" y="48260"/>
                      <a:pt x="5369412" y="49530"/>
                    </a:cubicBezTo>
                    <a:cubicBezTo>
                      <a:pt x="5285100" y="50800"/>
                      <a:pt x="5162466" y="52070"/>
                      <a:pt x="5090418" y="50800"/>
                    </a:cubicBezTo>
                    <a:cubicBezTo>
                      <a:pt x="5087351" y="55880"/>
                      <a:pt x="5159399" y="54610"/>
                      <a:pt x="5193124" y="54610"/>
                    </a:cubicBezTo>
                    <a:cubicBezTo>
                      <a:pt x="5213052" y="54610"/>
                      <a:pt x="5231448" y="57150"/>
                      <a:pt x="5237580" y="57150"/>
                    </a:cubicBezTo>
                    <a:cubicBezTo>
                      <a:pt x="5265172" y="57150"/>
                      <a:pt x="5268238" y="52070"/>
                      <a:pt x="5295831" y="54610"/>
                    </a:cubicBezTo>
                    <a:cubicBezTo>
                      <a:pt x="5289699" y="58420"/>
                      <a:pt x="5343352" y="57150"/>
                      <a:pt x="5369412" y="58420"/>
                    </a:cubicBezTo>
                    <a:cubicBezTo>
                      <a:pt x="5435328" y="60960"/>
                      <a:pt x="5413867" y="54610"/>
                      <a:pt x="5472119" y="55880"/>
                    </a:cubicBezTo>
                    <a:cubicBezTo>
                      <a:pt x="5643808" y="60960"/>
                      <a:pt x="5830826" y="60960"/>
                      <a:pt x="6016311" y="60960"/>
                    </a:cubicBezTo>
                    <a:cubicBezTo>
                      <a:pt x="6017844" y="60960"/>
                      <a:pt x="6017844" y="59690"/>
                      <a:pt x="6031641" y="59690"/>
                    </a:cubicBezTo>
                    <a:cubicBezTo>
                      <a:pt x="6212527" y="59690"/>
                      <a:pt x="6442468" y="60960"/>
                      <a:pt x="6634085" y="60960"/>
                    </a:cubicBezTo>
                    <a:lnTo>
                      <a:pt x="7316404" y="60960"/>
                    </a:lnTo>
                    <a:lnTo>
                      <a:pt x="7316404" y="492760"/>
                    </a:lnTo>
                    <a:cubicBezTo>
                      <a:pt x="7316404" y="533400"/>
                      <a:pt x="7317673" y="576580"/>
                      <a:pt x="7317673" y="614680"/>
                    </a:cubicBezTo>
                    <a:lnTo>
                      <a:pt x="7317673" y="726585"/>
                    </a:lnTo>
                    <a:cubicBezTo>
                      <a:pt x="7317673" y="695359"/>
                      <a:pt x="7317673" y="671627"/>
                      <a:pt x="7315133" y="692861"/>
                    </a:cubicBezTo>
                    <a:cubicBezTo>
                      <a:pt x="7317673" y="710348"/>
                      <a:pt x="7312593" y="816516"/>
                      <a:pt x="7316404" y="842746"/>
                    </a:cubicBezTo>
                    <a:cubicBezTo>
                      <a:pt x="7316404" y="858984"/>
                      <a:pt x="7317673" y="876471"/>
                      <a:pt x="7317673" y="891459"/>
                    </a:cubicBezTo>
                    <a:cubicBezTo>
                      <a:pt x="7317673" y="920187"/>
                      <a:pt x="7316404" y="927682"/>
                      <a:pt x="7316404" y="951413"/>
                    </a:cubicBezTo>
                    <a:cubicBezTo>
                      <a:pt x="7316404" y="1025107"/>
                      <a:pt x="7318943" y="1093805"/>
                      <a:pt x="7318943" y="1167498"/>
                    </a:cubicBezTo>
                    <a:cubicBezTo>
                      <a:pt x="7318943" y="1218709"/>
                      <a:pt x="7316404" y="1271169"/>
                      <a:pt x="7316404" y="1323629"/>
                    </a:cubicBezTo>
                    <a:cubicBezTo>
                      <a:pt x="7316404" y="1346112"/>
                      <a:pt x="7317673" y="1357353"/>
                      <a:pt x="7317673" y="1383583"/>
                    </a:cubicBezTo>
                    <a:cubicBezTo>
                      <a:pt x="7317673" y="1403568"/>
                      <a:pt x="7316404" y="1424802"/>
                      <a:pt x="7316404" y="1443538"/>
                    </a:cubicBezTo>
                    <a:lnTo>
                      <a:pt x="7316404" y="1459775"/>
                    </a:lnTo>
                    <a:lnTo>
                      <a:pt x="7316404" y="1458526"/>
                    </a:lnTo>
                    <a:cubicBezTo>
                      <a:pt x="7317673" y="1547208"/>
                      <a:pt x="7307514" y="1422304"/>
                      <a:pt x="7312593" y="1407315"/>
                    </a:cubicBezTo>
                    <a:cubicBezTo>
                      <a:pt x="7315133" y="1407315"/>
                      <a:pt x="7313864" y="1442289"/>
                      <a:pt x="7315133" y="1446036"/>
                    </a:cubicBezTo>
                    <a:cubicBezTo>
                      <a:pt x="7313864" y="1377338"/>
                      <a:pt x="7311323" y="1329874"/>
                      <a:pt x="7313864" y="1254932"/>
                    </a:cubicBezTo>
                    <a:cubicBezTo>
                      <a:pt x="7312593" y="1252434"/>
                      <a:pt x="7310054" y="1256181"/>
                      <a:pt x="7310054" y="1241192"/>
                    </a:cubicBezTo>
                    <a:cubicBezTo>
                      <a:pt x="7313864" y="1223705"/>
                      <a:pt x="7308783" y="1191230"/>
                      <a:pt x="7310054" y="1152510"/>
                    </a:cubicBezTo>
                    <a:cubicBezTo>
                      <a:pt x="7311323" y="1153759"/>
                      <a:pt x="7312593" y="1168747"/>
                      <a:pt x="7313864" y="1166249"/>
                    </a:cubicBezTo>
                    <a:cubicBezTo>
                      <a:pt x="7308783" y="1095054"/>
                      <a:pt x="7320214" y="1122533"/>
                      <a:pt x="7316404" y="1065077"/>
                    </a:cubicBezTo>
                    <a:cubicBezTo>
                      <a:pt x="7311323" y="1048839"/>
                      <a:pt x="7315133" y="1106295"/>
                      <a:pt x="7311323" y="1090058"/>
                    </a:cubicBezTo>
                    <a:cubicBezTo>
                      <a:pt x="7311323" y="1073820"/>
                      <a:pt x="7308783" y="1077567"/>
                      <a:pt x="7308783" y="1063828"/>
                    </a:cubicBezTo>
                    <a:cubicBezTo>
                      <a:pt x="7310054" y="1050088"/>
                      <a:pt x="7307514" y="1011368"/>
                      <a:pt x="7308783" y="1000126"/>
                    </a:cubicBezTo>
                    <a:cubicBezTo>
                      <a:pt x="7308783" y="997628"/>
                      <a:pt x="7311323" y="1002624"/>
                      <a:pt x="7311323" y="1000126"/>
                    </a:cubicBezTo>
                    <a:cubicBezTo>
                      <a:pt x="7312593" y="965153"/>
                      <a:pt x="7311323" y="926433"/>
                      <a:pt x="7311323" y="872724"/>
                    </a:cubicBezTo>
                    <a:cubicBezTo>
                      <a:pt x="7310054" y="870225"/>
                      <a:pt x="7308783" y="871475"/>
                      <a:pt x="7308783" y="860233"/>
                    </a:cubicBezTo>
                    <a:cubicBezTo>
                      <a:pt x="7310054" y="790287"/>
                      <a:pt x="7308783" y="714095"/>
                      <a:pt x="7310054" y="631190"/>
                    </a:cubicBezTo>
                    <a:cubicBezTo>
                      <a:pt x="7308783" y="628650"/>
                      <a:pt x="7306243" y="632460"/>
                      <a:pt x="7306243" y="617220"/>
                    </a:cubicBezTo>
                    <a:cubicBezTo>
                      <a:pt x="7307514" y="570230"/>
                      <a:pt x="7302433" y="577850"/>
                      <a:pt x="7302433" y="538480"/>
                    </a:cubicBezTo>
                    <a:cubicBezTo>
                      <a:pt x="7299893" y="530860"/>
                      <a:pt x="7294814" y="552450"/>
                      <a:pt x="7294814" y="524510"/>
                    </a:cubicBezTo>
                    <a:cubicBezTo>
                      <a:pt x="7294814" y="505460"/>
                      <a:pt x="7294814" y="476250"/>
                      <a:pt x="7296083" y="472440"/>
                    </a:cubicBezTo>
                    <a:cubicBezTo>
                      <a:pt x="7298623" y="520700"/>
                      <a:pt x="7299893" y="500380"/>
                      <a:pt x="7303704" y="513080"/>
                    </a:cubicBezTo>
                    <a:cubicBezTo>
                      <a:pt x="7302433" y="463550"/>
                      <a:pt x="7299893" y="405130"/>
                      <a:pt x="7302433" y="383540"/>
                    </a:cubicBezTo>
                    <a:cubicBezTo>
                      <a:pt x="7304973" y="394970"/>
                      <a:pt x="7306243" y="425450"/>
                      <a:pt x="7308783" y="397510"/>
                    </a:cubicBezTo>
                    <a:cubicBezTo>
                      <a:pt x="7307514" y="377190"/>
                      <a:pt x="7307514" y="351790"/>
                      <a:pt x="7307514" y="326390"/>
                    </a:cubicBezTo>
                    <a:lnTo>
                      <a:pt x="7307514" y="288290"/>
                    </a:lnTo>
                    <a:cubicBezTo>
                      <a:pt x="7307514" y="288290"/>
                      <a:pt x="7308783" y="264160"/>
                      <a:pt x="7308783" y="254000"/>
                    </a:cubicBezTo>
                    <a:cubicBezTo>
                      <a:pt x="7307514" y="234950"/>
                      <a:pt x="7304973" y="240030"/>
                      <a:pt x="7303704" y="240030"/>
                    </a:cubicBezTo>
                    <a:cubicBezTo>
                      <a:pt x="7302433" y="240030"/>
                      <a:pt x="7301164" y="232410"/>
                      <a:pt x="7299893" y="193040"/>
                    </a:cubicBezTo>
                    <a:cubicBezTo>
                      <a:pt x="7303704" y="196850"/>
                      <a:pt x="7302433" y="144780"/>
                      <a:pt x="7303704" y="132080"/>
                    </a:cubicBezTo>
                    <a:cubicBezTo>
                      <a:pt x="7304973" y="120650"/>
                      <a:pt x="7306243" y="173990"/>
                      <a:pt x="7306243" y="110490"/>
                    </a:cubicBezTo>
                    <a:cubicBezTo>
                      <a:pt x="7307514" y="82550"/>
                      <a:pt x="7306243" y="74930"/>
                      <a:pt x="7306243" y="72390"/>
                    </a:cubicBezTo>
                    <a:cubicBezTo>
                      <a:pt x="7299893" y="73660"/>
                      <a:pt x="7308783" y="76200"/>
                      <a:pt x="7278304" y="76200"/>
                    </a:cubicBezTo>
                    <a:cubicBezTo>
                      <a:pt x="7231314" y="76200"/>
                      <a:pt x="7195754" y="74930"/>
                      <a:pt x="7161464" y="73660"/>
                    </a:cubicBezTo>
                    <a:cubicBezTo>
                      <a:pt x="7144954" y="73660"/>
                      <a:pt x="7129714" y="72390"/>
                      <a:pt x="7114473" y="72390"/>
                    </a:cubicBezTo>
                    <a:cubicBezTo>
                      <a:pt x="7103043" y="72390"/>
                      <a:pt x="7092883" y="71120"/>
                      <a:pt x="7080183" y="71120"/>
                    </a:cubicBezTo>
                    <a:cubicBezTo>
                      <a:pt x="7044623" y="71120"/>
                      <a:pt x="7012873" y="74930"/>
                      <a:pt x="6963343" y="73660"/>
                    </a:cubicBezTo>
                    <a:cubicBezTo>
                      <a:pt x="6945564" y="76200"/>
                      <a:pt x="6996364" y="78740"/>
                      <a:pt x="6962073" y="78740"/>
                    </a:cubicBezTo>
                    <a:cubicBezTo>
                      <a:pt x="6912543" y="77470"/>
                      <a:pt x="6953183" y="73660"/>
                      <a:pt x="6950643" y="68580"/>
                    </a:cubicBezTo>
                    <a:cubicBezTo>
                      <a:pt x="6926514" y="68580"/>
                      <a:pt x="6922704" y="69850"/>
                      <a:pt x="6936673" y="71120"/>
                    </a:cubicBezTo>
                    <a:cubicBezTo>
                      <a:pt x="6915083" y="72390"/>
                      <a:pt x="6915083" y="74930"/>
                      <a:pt x="6897304" y="76200"/>
                    </a:cubicBezTo>
                    <a:lnTo>
                      <a:pt x="6896033" y="76200"/>
                    </a:lnTo>
                    <a:cubicBezTo>
                      <a:pt x="6871904" y="76200"/>
                      <a:pt x="6870633" y="77470"/>
                      <a:pt x="6857933" y="78740"/>
                    </a:cubicBezTo>
                    <a:cubicBezTo>
                      <a:pt x="6817293" y="74930"/>
                      <a:pt x="6777923" y="77470"/>
                      <a:pt x="6706133" y="74930"/>
                    </a:cubicBezTo>
                    <a:cubicBezTo>
                      <a:pt x="6675475" y="74930"/>
                      <a:pt x="6692336" y="80010"/>
                      <a:pt x="6643283" y="78740"/>
                    </a:cubicBezTo>
                    <a:cubicBezTo>
                      <a:pt x="6583498" y="81280"/>
                      <a:pt x="6614157" y="74930"/>
                      <a:pt x="6565103" y="76200"/>
                    </a:cubicBezTo>
                    <a:cubicBezTo>
                      <a:pt x="6460863" y="81280"/>
                      <a:pt x="6387282" y="69850"/>
                      <a:pt x="6299905" y="73660"/>
                    </a:cubicBezTo>
                    <a:cubicBezTo>
                      <a:pt x="6316767" y="76200"/>
                      <a:pt x="6359689" y="78740"/>
                      <a:pt x="6329031" y="80010"/>
                    </a:cubicBezTo>
                    <a:cubicBezTo>
                      <a:pt x="6307570" y="74930"/>
                      <a:pt x="6203330" y="74930"/>
                      <a:pt x="6142012" y="77470"/>
                    </a:cubicBezTo>
                    <a:cubicBezTo>
                      <a:pt x="6138947" y="74930"/>
                      <a:pt x="6160408" y="74930"/>
                      <a:pt x="6158874" y="72390"/>
                    </a:cubicBezTo>
                    <a:cubicBezTo>
                      <a:pt x="6131282" y="69850"/>
                      <a:pt x="6007114" y="68580"/>
                      <a:pt x="6034707" y="72390"/>
                    </a:cubicBezTo>
                    <a:cubicBezTo>
                      <a:pt x="6056168" y="72390"/>
                      <a:pt x="6065365" y="71120"/>
                      <a:pt x="6097557" y="71120"/>
                    </a:cubicBezTo>
                    <a:cubicBezTo>
                      <a:pt x="6092958" y="73660"/>
                      <a:pt x="6114419" y="73660"/>
                      <a:pt x="6111354" y="76200"/>
                    </a:cubicBezTo>
                    <a:cubicBezTo>
                      <a:pt x="6096024" y="76200"/>
                      <a:pt x="6092958" y="77470"/>
                      <a:pt x="6079162" y="77470"/>
                    </a:cubicBezTo>
                    <a:cubicBezTo>
                      <a:pt x="6037773" y="77470"/>
                      <a:pt x="6045437" y="73660"/>
                      <a:pt x="6002515" y="73660"/>
                    </a:cubicBezTo>
                    <a:cubicBezTo>
                      <a:pt x="5959593" y="78740"/>
                      <a:pt x="6088359" y="78740"/>
                      <a:pt x="6125150" y="82550"/>
                    </a:cubicBezTo>
                    <a:cubicBezTo>
                      <a:pt x="6062300" y="82550"/>
                      <a:pt x="6039305" y="80010"/>
                      <a:pt x="5968790" y="81280"/>
                    </a:cubicBezTo>
                    <a:cubicBezTo>
                      <a:pt x="5990251" y="76200"/>
                      <a:pt x="5892143" y="74930"/>
                      <a:pt x="5875281" y="77470"/>
                    </a:cubicBezTo>
                    <a:lnTo>
                      <a:pt x="5922802" y="77470"/>
                    </a:lnTo>
                    <a:cubicBezTo>
                      <a:pt x="5884479" y="80010"/>
                      <a:pt x="5947329" y="83820"/>
                      <a:pt x="5890611" y="83820"/>
                    </a:cubicBezTo>
                    <a:cubicBezTo>
                      <a:pt x="5890611" y="81280"/>
                      <a:pt x="5852287" y="81280"/>
                      <a:pt x="5829293" y="81280"/>
                    </a:cubicBezTo>
                    <a:cubicBezTo>
                      <a:pt x="5754179" y="80010"/>
                      <a:pt x="5784838" y="81280"/>
                      <a:pt x="5735784" y="82550"/>
                    </a:cubicBezTo>
                    <a:cubicBezTo>
                      <a:pt x="5734251" y="80010"/>
                      <a:pt x="5726587" y="77470"/>
                      <a:pt x="5705125" y="77470"/>
                    </a:cubicBezTo>
                    <a:cubicBezTo>
                      <a:pt x="5689796" y="80010"/>
                      <a:pt x="5674466" y="82550"/>
                      <a:pt x="5626945" y="81280"/>
                    </a:cubicBezTo>
                    <a:cubicBezTo>
                      <a:pt x="5626945" y="77470"/>
                      <a:pt x="5599352" y="74930"/>
                      <a:pt x="5565628" y="74930"/>
                    </a:cubicBezTo>
                    <a:cubicBezTo>
                      <a:pt x="5574826" y="80010"/>
                      <a:pt x="5619281" y="82550"/>
                      <a:pt x="5640742" y="87630"/>
                    </a:cubicBezTo>
                    <a:cubicBezTo>
                      <a:pt x="5625412" y="87630"/>
                      <a:pt x="5622347" y="88900"/>
                      <a:pt x="5608550" y="88900"/>
                    </a:cubicBezTo>
                    <a:cubicBezTo>
                      <a:pt x="5568694" y="86360"/>
                      <a:pt x="5571760" y="78740"/>
                      <a:pt x="5469053" y="81280"/>
                    </a:cubicBezTo>
                    <a:cubicBezTo>
                      <a:pt x="5473652" y="80010"/>
                      <a:pt x="5495113" y="78740"/>
                      <a:pt x="5501244" y="77470"/>
                    </a:cubicBezTo>
                    <a:cubicBezTo>
                      <a:pt x="5419999" y="78740"/>
                      <a:pt x="5340286" y="72390"/>
                      <a:pt x="5312693" y="80010"/>
                    </a:cubicBezTo>
                    <a:cubicBezTo>
                      <a:pt x="5358681" y="80010"/>
                      <a:pt x="5407735" y="76200"/>
                      <a:pt x="5421532" y="81280"/>
                    </a:cubicBezTo>
                    <a:cubicBezTo>
                      <a:pt x="5392406" y="81280"/>
                      <a:pt x="5328023" y="80010"/>
                      <a:pt x="5343352" y="83820"/>
                    </a:cubicBezTo>
                    <a:cubicBezTo>
                      <a:pt x="5343352" y="86360"/>
                      <a:pt x="5386274" y="85090"/>
                      <a:pt x="5389340" y="86360"/>
                    </a:cubicBezTo>
                    <a:cubicBezTo>
                      <a:pt x="5383208" y="87630"/>
                      <a:pt x="5369412" y="88900"/>
                      <a:pt x="5341819" y="88900"/>
                    </a:cubicBezTo>
                    <a:cubicBezTo>
                      <a:pt x="5283567" y="87630"/>
                      <a:pt x="5341819" y="83820"/>
                      <a:pt x="5311160" y="82550"/>
                    </a:cubicBezTo>
                    <a:cubicBezTo>
                      <a:pt x="5257507" y="82550"/>
                      <a:pt x="5183927" y="83820"/>
                      <a:pt x="5154801" y="81280"/>
                    </a:cubicBezTo>
                    <a:cubicBezTo>
                      <a:pt x="5139472" y="83820"/>
                      <a:pt x="5200789" y="86360"/>
                      <a:pt x="5153268" y="86360"/>
                    </a:cubicBezTo>
                    <a:cubicBezTo>
                      <a:pt x="5128741" y="81280"/>
                      <a:pt x="5111879" y="86360"/>
                      <a:pt x="5059759" y="86360"/>
                    </a:cubicBezTo>
                    <a:cubicBezTo>
                      <a:pt x="5042896" y="82550"/>
                      <a:pt x="5133340" y="81280"/>
                      <a:pt x="5061291" y="81280"/>
                    </a:cubicBezTo>
                    <a:cubicBezTo>
                      <a:pt x="4989244" y="81280"/>
                      <a:pt x="5038298" y="87630"/>
                      <a:pt x="5012237" y="88900"/>
                    </a:cubicBezTo>
                    <a:cubicBezTo>
                      <a:pt x="5039830" y="90170"/>
                      <a:pt x="5076621" y="90170"/>
                      <a:pt x="5090418" y="91440"/>
                    </a:cubicBezTo>
                    <a:cubicBezTo>
                      <a:pt x="5068956" y="93980"/>
                      <a:pt x="5001507" y="92710"/>
                      <a:pt x="4981579" y="91440"/>
                    </a:cubicBezTo>
                    <a:cubicBezTo>
                      <a:pt x="5035232" y="86360"/>
                      <a:pt x="4943256" y="85090"/>
                      <a:pt x="4937124" y="80010"/>
                    </a:cubicBezTo>
                    <a:cubicBezTo>
                      <a:pt x="4958585" y="80010"/>
                      <a:pt x="4996908" y="80010"/>
                      <a:pt x="4969315" y="78740"/>
                    </a:cubicBezTo>
                    <a:cubicBezTo>
                      <a:pt x="4920261" y="77470"/>
                      <a:pt x="4932525" y="82550"/>
                      <a:pt x="4874273" y="81280"/>
                    </a:cubicBezTo>
                    <a:cubicBezTo>
                      <a:pt x="4883471" y="74930"/>
                      <a:pt x="4785363" y="77470"/>
                      <a:pt x="4734776" y="76200"/>
                    </a:cubicBezTo>
                    <a:cubicBezTo>
                      <a:pt x="4707183" y="80010"/>
                      <a:pt x="4589147" y="83820"/>
                      <a:pt x="4530896" y="80010"/>
                    </a:cubicBezTo>
                    <a:cubicBezTo>
                      <a:pt x="4524764" y="76200"/>
                      <a:pt x="4602943" y="78740"/>
                      <a:pt x="4610608" y="76200"/>
                    </a:cubicBezTo>
                    <a:cubicBezTo>
                      <a:pt x="4556955" y="76200"/>
                      <a:pt x="4523230" y="76200"/>
                      <a:pt x="4484907" y="77470"/>
                    </a:cubicBezTo>
                    <a:cubicBezTo>
                      <a:pt x="4498704" y="80010"/>
                      <a:pt x="4489506" y="83820"/>
                      <a:pt x="4514033" y="85090"/>
                    </a:cubicBezTo>
                    <a:cubicBezTo>
                      <a:pt x="4514033" y="83820"/>
                      <a:pt x="4556955" y="83820"/>
                      <a:pt x="4560021" y="85090"/>
                    </a:cubicBezTo>
                    <a:cubicBezTo>
                      <a:pt x="4527829" y="93980"/>
                      <a:pt x="4489506" y="82550"/>
                      <a:pt x="4451183" y="82550"/>
                    </a:cubicBezTo>
                    <a:cubicBezTo>
                      <a:pt x="4414392" y="81280"/>
                      <a:pt x="4415925" y="85090"/>
                      <a:pt x="4373003" y="83820"/>
                    </a:cubicBezTo>
                    <a:cubicBezTo>
                      <a:pt x="4376069" y="82550"/>
                      <a:pt x="4397530" y="81280"/>
                      <a:pt x="4357674" y="81280"/>
                    </a:cubicBezTo>
                    <a:cubicBezTo>
                      <a:pt x="4345410" y="85090"/>
                      <a:pt x="4373003" y="86360"/>
                      <a:pt x="4371470" y="88900"/>
                    </a:cubicBezTo>
                    <a:cubicBezTo>
                      <a:pt x="4350009" y="88900"/>
                      <a:pt x="4337745" y="88900"/>
                      <a:pt x="4323949" y="90170"/>
                    </a:cubicBezTo>
                    <a:cubicBezTo>
                      <a:pt x="4297889" y="88900"/>
                      <a:pt x="4299422" y="86360"/>
                      <a:pt x="4277961" y="85090"/>
                    </a:cubicBezTo>
                    <a:cubicBezTo>
                      <a:pt x="4256499" y="87630"/>
                      <a:pt x="4225841" y="90170"/>
                      <a:pt x="4182919" y="90170"/>
                    </a:cubicBezTo>
                    <a:cubicBezTo>
                      <a:pt x="4147661" y="87630"/>
                      <a:pt x="4166056" y="90170"/>
                      <a:pt x="4135398" y="91440"/>
                    </a:cubicBezTo>
                    <a:cubicBezTo>
                      <a:pt x="4097074" y="88900"/>
                      <a:pt x="3995900" y="87630"/>
                      <a:pt x="3949912" y="90170"/>
                    </a:cubicBezTo>
                    <a:cubicBezTo>
                      <a:pt x="3957577" y="90170"/>
                      <a:pt x="3965242" y="91440"/>
                      <a:pt x="3948379" y="91440"/>
                    </a:cubicBezTo>
                    <a:cubicBezTo>
                      <a:pt x="3916188" y="87630"/>
                      <a:pt x="3865600" y="88900"/>
                      <a:pt x="3807349" y="90170"/>
                    </a:cubicBezTo>
                    <a:cubicBezTo>
                      <a:pt x="3808882" y="88900"/>
                      <a:pt x="3827277" y="87630"/>
                      <a:pt x="3824211" y="86360"/>
                    </a:cubicBezTo>
                    <a:cubicBezTo>
                      <a:pt x="3775157" y="85090"/>
                      <a:pt x="3769026" y="88900"/>
                      <a:pt x="3715373" y="87630"/>
                    </a:cubicBezTo>
                    <a:cubicBezTo>
                      <a:pt x="3719972" y="85090"/>
                      <a:pt x="3698510" y="85090"/>
                      <a:pt x="3701576" y="82550"/>
                    </a:cubicBezTo>
                    <a:cubicBezTo>
                      <a:pt x="3652522" y="81280"/>
                      <a:pt x="3664786" y="86360"/>
                      <a:pt x="3606534" y="85090"/>
                    </a:cubicBezTo>
                    <a:cubicBezTo>
                      <a:pt x="3562079" y="85090"/>
                      <a:pt x="3588139" y="78740"/>
                      <a:pt x="3529887" y="80010"/>
                    </a:cubicBezTo>
                    <a:cubicBezTo>
                      <a:pt x="3509959" y="83820"/>
                      <a:pt x="3537552" y="83820"/>
                      <a:pt x="3513025" y="85090"/>
                    </a:cubicBezTo>
                    <a:cubicBezTo>
                      <a:pt x="3485432" y="85090"/>
                      <a:pt x="3421049" y="88900"/>
                      <a:pt x="3404186" y="85090"/>
                    </a:cubicBezTo>
                    <a:cubicBezTo>
                      <a:pt x="3388857" y="77470"/>
                      <a:pt x="3483899" y="74930"/>
                      <a:pt x="3453240" y="71120"/>
                    </a:cubicBezTo>
                    <a:cubicBezTo>
                      <a:pt x="3356666" y="72390"/>
                      <a:pt x="3330606" y="67310"/>
                      <a:pt x="3283084" y="63500"/>
                    </a:cubicBezTo>
                    <a:cubicBezTo>
                      <a:pt x="3229432" y="63500"/>
                      <a:pt x="3195707" y="63500"/>
                      <a:pt x="3158917" y="62230"/>
                    </a:cubicBezTo>
                    <a:cubicBezTo>
                      <a:pt x="3155851" y="63500"/>
                      <a:pt x="3157384" y="64770"/>
                      <a:pt x="3142054" y="64770"/>
                    </a:cubicBezTo>
                    <a:cubicBezTo>
                      <a:pt x="3091467" y="62230"/>
                      <a:pt x="3037815" y="66040"/>
                      <a:pt x="2985695" y="66040"/>
                    </a:cubicBezTo>
                    <a:cubicBezTo>
                      <a:pt x="2948904" y="66040"/>
                      <a:pt x="2912114" y="63500"/>
                      <a:pt x="2876856" y="64770"/>
                    </a:cubicBezTo>
                    <a:cubicBezTo>
                      <a:pt x="2843131" y="64770"/>
                      <a:pt x="2815539" y="67310"/>
                      <a:pt x="2781814" y="67310"/>
                    </a:cubicBezTo>
                    <a:cubicBezTo>
                      <a:pt x="2731227" y="67310"/>
                      <a:pt x="2682173" y="66040"/>
                      <a:pt x="2625454" y="66040"/>
                    </a:cubicBezTo>
                    <a:cubicBezTo>
                      <a:pt x="2522748" y="66040"/>
                      <a:pt x="2413909" y="68580"/>
                      <a:pt x="2328065" y="68580"/>
                    </a:cubicBezTo>
                    <a:cubicBezTo>
                      <a:pt x="2308136" y="68580"/>
                      <a:pt x="2306604" y="67310"/>
                      <a:pt x="2282077" y="67310"/>
                    </a:cubicBezTo>
                    <a:cubicBezTo>
                      <a:pt x="2231490" y="67310"/>
                      <a:pt x="2197765" y="71120"/>
                      <a:pt x="2156376" y="67310"/>
                    </a:cubicBezTo>
                    <a:cubicBezTo>
                      <a:pt x="2095058" y="72390"/>
                      <a:pt x="2006148" y="68580"/>
                      <a:pt x="1921836" y="68580"/>
                    </a:cubicBezTo>
                    <a:lnTo>
                      <a:pt x="1641309" y="68580"/>
                    </a:lnTo>
                    <a:cubicBezTo>
                      <a:pt x="1570794" y="68580"/>
                      <a:pt x="1489548" y="71120"/>
                      <a:pt x="1406769" y="71120"/>
                    </a:cubicBezTo>
                    <a:cubicBezTo>
                      <a:pt x="1296398" y="71120"/>
                      <a:pt x="1176829" y="66040"/>
                      <a:pt x="1141571" y="72390"/>
                    </a:cubicBezTo>
                    <a:cubicBezTo>
                      <a:pt x="1029667" y="71120"/>
                      <a:pt x="857978" y="67310"/>
                      <a:pt x="766002" y="71120"/>
                    </a:cubicBezTo>
                    <a:cubicBezTo>
                      <a:pt x="703151" y="67310"/>
                      <a:pt x="629570" y="68580"/>
                      <a:pt x="554990" y="68580"/>
                    </a:cubicBezTo>
                    <a:lnTo>
                      <a:pt x="454660" y="68580"/>
                    </a:lnTo>
                    <a:cubicBezTo>
                      <a:pt x="434340" y="71120"/>
                      <a:pt x="402590" y="72390"/>
                      <a:pt x="368300" y="72390"/>
                    </a:cubicBezTo>
                    <a:lnTo>
                      <a:pt x="313690" y="72390"/>
                    </a:lnTo>
                    <a:cubicBezTo>
                      <a:pt x="292100" y="72390"/>
                      <a:pt x="270510" y="71120"/>
                      <a:pt x="250190" y="69850"/>
                    </a:cubicBezTo>
                    <a:cubicBezTo>
                      <a:pt x="215900" y="69850"/>
                      <a:pt x="194310" y="72390"/>
                      <a:pt x="144780" y="72390"/>
                    </a:cubicBezTo>
                    <a:cubicBezTo>
                      <a:pt x="140970" y="72390"/>
                      <a:pt x="109220" y="71120"/>
                      <a:pt x="85090" y="71120"/>
                    </a:cubicBezTo>
                    <a:lnTo>
                      <a:pt x="85090" y="76200"/>
                    </a:lnTo>
                    <a:cubicBezTo>
                      <a:pt x="85090" y="128270"/>
                      <a:pt x="86360" y="233680"/>
                      <a:pt x="82550" y="201930"/>
                    </a:cubicBezTo>
                    <a:cubicBezTo>
                      <a:pt x="81280" y="157480"/>
                      <a:pt x="81280" y="111760"/>
                      <a:pt x="82550" y="68580"/>
                    </a:cubicBezTo>
                    <a:cubicBezTo>
                      <a:pt x="127000" y="68580"/>
                      <a:pt x="168910" y="69850"/>
                      <a:pt x="208280" y="67310"/>
                    </a:cubicBezTo>
                    <a:cubicBezTo>
                      <a:pt x="166370" y="66040"/>
                      <a:pt x="123190" y="66040"/>
                      <a:pt x="80010" y="64770"/>
                    </a:cubicBezTo>
                    <a:cubicBezTo>
                      <a:pt x="80010" y="138430"/>
                      <a:pt x="80010" y="218440"/>
                      <a:pt x="78740" y="308610"/>
                    </a:cubicBezTo>
                    <a:cubicBezTo>
                      <a:pt x="82550" y="279400"/>
                      <a:pt x="76200" y="320040"/>
                      <a:pt x="69850" y="308610"/>
                    </a:cubicBezTo>
                    <a:cubicBezTo>
                      <a:pt x="63500" y="273050"/>
                      <a:pt x="58420" y="284480"/>
                      <a:pt x="52070" y="284480"/>
                    </a:cubicBezTo>
                    <a:cubicBezTo>
                      <a:pt x="46990" y="284480"/>
                      <a:pt x="45720" y="273050"/>
                      <a:pt x="41910" y="284480"/>
                    </a:cubicBezTo>
                    <a:cubicBezTo>
                      <a:pt x="40640" y="288290"/>
                      <a:pt x="39370" y="285750"/>
                      <a:pt x="39370" y="284480"/>
                    </a:cubicBezTo>
                    <a:cubicBezTo>
                      <a:pt x="34290" y="302260"/>
                      <a:pt x="31750" y="336550"/>
                      <a:pt x="27940" y="369570"/>
                    </a:cubicBezTo>
                    <a:cubicBezTo>
                      <a:pt x="24130" y="402590"/>
                      <a:pt x="20320" y="433070"/>
                      <a:pt x="17780" y="478790"/>
                    </a:cubicBezTo>
                    <a:cubicBezTo>
                      <a:pt x="20320" y="594360"/>
                      <a:pt x="17780" y="717842"/>
                      <a:pt x="16510" y="805275"/>
                    </a:cubicBezTo>
                    <a:cubicBezTo>
                      <a:pt x="16510" y="830256"/>
                      <a:pt x="15240" y="865229"/>
                      <a:pt x="15240" y="888961"/>
                    </a:cubicBezTo>
                    <a:cubicBezTo>
                      <a:pt x="13970" y="946417"/>
                      <a:pt x="10160" y="977643"/>
                      <a:pt x="11430" y="1032601"/>
                    </a:cubicBezTo>
                    <a:cubicBezTo>
                      <a:pt x="11430" y="1065077"/>
                      <a:pt x="11430" y="1076318"/>
                      <a:pt x="12700" y="1092556"/>
                    </a:cubicBezTo>
                    <a:cubicBezTo>
                      <a:pt x="12700" y="1097552"/>
                      <a:pt x="15240" y="1098801"/>
                      <a:pt x="15240" y="1105046"/>
                    </a:cubicBezTo>
                    <a:cubicBezTo>
                      <a:pt x="19050" y="1137521"/>
                      <a:pt x="19050" y="1173744"/>
                      <a:pt x="20320" y="1199974"/>
                    </a:cubicBezTo>
                    <a:cubicBezTo>
                      <a:pt x="24130" y="1333622"/>
                      <a:pt x="19050" y="1467269"/>
                      <a:pt x="24130" y="1594672"/>
                    </a:cubicBezTo>
                    <a:cubicBezTo>
                      <a:pt x="19050" y="1635891"/>
                      <a:pt x="20320" y="1725822"/>
                      <a:pt x="19050" y="1787025"/>
                    </a:cubicBezTo>
                    <a:cubicBezTo>
                      <a:pt x="19050" y="1834489"/>
                      <a:pt x="25400" y="1823248"/>
                      <a:pt x="24130" y="1870711"/>
                    </a:cubicBezTo>
                    <a:cubicBezTo>
                      <a:pt x="25400" y="1909432"/>
                      <a:pt x="25400" y="1950650"/>
                      <a:pt x="27940" y="1978129"/>
                    </a:cubicBezTo>
                    <a:cubicBezTo>
                      <a:pt x="25400" y="2126766"/>
                      <a:pt x="31750" y="2289142"/>
                      <a:pt x="30480" y="2445272"/>
                    </a:cubicBezTo>
                    <a:cubicBezTo>
                      <a:pt x="30480" y="2516468"/>
                      <a:pt x="31750" y="2618890"/>
                      <a:pt x="30480" y="2696331"/>
                    </a:cubicBezTo>
                    <a:cubicBezTo>
                      <a:pt x="29210" y="2768775"/>
                      <a:pt x="24130" y="2831227"/>
                      <a:pt x="25400" y="2899925"/>
                    </a:cubicBezTo>
                    <a:cubicBezTo>
                      <a:pt x="25400" y="2939895"/>
                      <a:pt x="29210" y="2976117"/>
                      <a:pt x="29210" y="2996102"/>
                    </a:cubicBezTo>
                    <a:cubicBezTo>
                      <a:pt x="27940" y="3028577"/>
                      <a:pt x="31750" y="3078539"/>
                      <a:pt x="31750" y="3116010"/>
                    </a:cubicBezTo>
                    <a:cubicBezTo>
                      <a:pt x="31750" y="3133497"/>
                      <a:pt x="30480" y="3157229"/>
                      <a:pt x="30480" y="3175964"/>
                    </a:cubicBezTo>
                    <a:cubicBezTo>
                      <a:pt x="30480" y="3242164"/>
                      <a:pt x="31750" y="3317106"/>
                      <a:pt x="31750" y="3392049"/>
                    </a:cubicBezTo>
                    <a:cubicBezTo>
                      <a:pt x="33020" y="3538187"/>
                      <a:pt x="36830" y="3681828"/>
                      <a:pt x="31750" y="3811728"/>
                    </a:cubicBezTo>
                    <a:cubicBezTo>
                      <a:pt x="27940" y="3900411"/>
                      <a:pt x="34290" y="3960365"/>
                      <a:pt x="35560" y="4039055"/>
                    </a:cubicBezTo>
                    <a:cubicBezTo>
                      <a:pt x="35560" y="4085270"/>
                      <a:pt x="36830" y="4141477"/>
                      <a:pt x="36830" y="4196435"/>
                    </a:cubicBezTo>
                    <a:cubicBezTo>
                      <a:pt x="36830" y="4213921"/>
                      <a:pt x="35560" y="4227661"/>
                      <a:pt x="34290" y="4237653"/>
                    </a:cubicBezTo>
                    <a:cubicBezTo>
                      <a:pt x="34290" y="4257638"/>
                      <a:pt x="34290" y="4272627"/>
                      <a:pt x="35560" y="4282619"/>
                    </a:cubicBezTo>
                    <a:cubicBezTo>
                      <a:pt x="30480" y="4301354"/>
                      <a:pt x="31750" y="4557409"/>
                      <a:pt x="27940" y="4529930"/>
                    </a:cubicBezTo>
                    <a:cubicBezTo>
                      <a:pt x="29210" y="4569900"/>
                      <a:pt x="30480" y="4602375"/>
                      <a:pt x="30480" y="4663578"/>
                    </a:cubicBezTo>
                    <a:cubicBezTo>
                      <a:pt x="31750" y="4667325"/>
                      <a:pt x="31750" y="4642344"/>
                      <a:pt x="34290" y="4651087"/>
                    </a:cubicBezTo>
                    <a:cubicBezTo>
                      <a:pt x="34290" y="4683562"/>
                      <a:pt x="34290" y="4707294"/>
                      <a:pt x="35560" y="4717287"/>
                    </a:cubicBezTo>
                    <a:cubicBezTo>
                      <a:pt x="35560" y="4648589"/>
                      <a:pt x="33020" y="4641095"/>
                      <a:pt x="31750" y="4583639"/>
                    </a:cubicBezTo>
                    <a:cubicBezTo>
                      <a:pt x="34290" y="4592382"/>
                      <a:pt x="35560" y="4558658"/>
                      <a:pt x="34290" y="4538673"/>
                    </a:cubicBezTo>
                    <a:cubicBezTo>
                      <a:pt x="31750" y="4522436"/>
                      <a:pt x="34290" y="4576145"/>
                      <a:pt x="31750" y="4572398"/>
                    </a:cubicBezTo>
                    <a:cubicBezTo>
                      <a:pt x="31750" y="4554911"/>
                      <a:pt x="30480" y="4563654"/>
                      <a:pt x="30480" y="4538673"/>
                    </a:cubicBezTo>
                    <a:cubicBezTo>
                      <a:pt x="34290" y="4561156"/>
                      <a:pt x="30480" y="4444995"/>
                      <a:pt x="33020" y="4415018"/>
                    </a:cubicBezTo>
                    <a:cubicBezTo>
                      <a:pt x="34290" y="4416267"/>
                      <a:pt x="35560" y="4421263"/>
                      <a:pt x="35560" y="4436252"/>
                    </a:cubicBezTo>
                    <a:cubicBezTo>
                      <a:pt x="34290" y="4496206"/>
                      <a:pt x="35560" y="4491210"/>
                      <a:pt x="36830" y="4497455"/>
                    </a:cubicBezTo>
                    <a:lnTo>
                      <a:pt x="36830" y="4548666"/>
                    </a:lnTo>
                    <a:cubicBezTo>
                      <a:pt x="36830" y="4553662"/>
                      <a:pt x="35560" y="4558658"/>
                      <a:pt x="35560" y="4568651"/>
                    </a:cubicBezTo>
                    <a:cubicBezTo>
                      <a:pt x="35560" y="4568651"/>
                      <a:pt x="36830" y="4571148"/>
                      <a:pt x="36830" y="4572398"/>
                    </a:cubicBezTo>
                    <a:cubicBezTo>
                      <a:pt x="36830" y="4614865"/>
                      <a:pt x="38100" y="4654834"/>
                      <a:pt x="38100" y="4694804"/>
                    </a:cubicBezTo>
                    <a:cubicBezTo>
                      <a:pt x="38100" y="4751011"/>
                      <a:pt x="34290" y="4808467"/>
                      <a:pt x="34290" y="4862176"/>
                    </a:cubicBezTo>
                    <a:cubicBezTo>
                      <a:pt x="34290" y="4885908"/>
                      <a:pt x="33020" y="4920881"/>
                      <a:pt x="33020" y="4945862"/>
                    </a:cubicBezTo>
                    <a:cubicBezTo>
                      <a:pt x="33020" y="4967096"/>
                      <a:pt x="35560" y="4993326"/>
                      <a:pt x="35560" y="5018307"/>
                    </a:cubicBezTo>
                    <a:cubicBezTo>
                      <a:pt x="35560" y="5048284"/>
                      <a:pt x="34290" y="5070767"/>
                      <a:pt x="34290" y="5101993"/>
                    </a:cubicBezTo>
                    <a:lnTo>
                      <a:pt x="34290" y="5140713"/>
                    </a:lnTo>
                    <a:cubicBezTo>
                      <a:pt x="34290" y="5159449"/>
                      <a:pt x="35560" y="5178185"/>
                      <a:pt x="35560" y="5198169"/>
                    </a:cubicBezTo>
                    <a:lnTo>
                      <a:pt x="35560" y="5266867"/>
                    </a:lnTo>
                    <a:cubicBezTo>
                      <a:pt x="31750" y="5204415"/>
                      <a:pt x="34290" y="5135717"/>
                      <a:pt x="34290" y="5050782"/>
                    </a:cubicBezTo>
                    <a:cubicBezTo>
                      <a:pt x="31750" y="5078261"/>
                      <a:pt x="31750" y="5029548"/>
                      <a:pt x="29210" y="5029548"/>
                    </a:cubicBezTo>
                    <a:lnTo>
                      <a:pt x="29210" y="5286852"/>
                    </a:lnTo>
                    <a:cubicBezTo>
                      <a:pt x="31750" y="5253128"/>
                      <a:pt x="31750" y="5320576"/>
                      <a:pt x="33020" y="5333067"/>
                    </a:cubicBezTo>
                    <a:cubicBezTo>
                      <a:pt x="31750" y="5354300"/>
                      <a:pt x="30480" y="5418002"/>
                      <a:pt x="30480" y="5434239"/>
                    </a:cubicBezTo>
                    <a:cubicBezTo>
                      <a:pt x="30480" y="5420500"/>
                      <a:pt x="31750" y="5421749"/>
                      <a:pt x="33020" y="5422998"/>
                    </a:cubicBezTo>
                    <a:cubicBezTo>
                      <a:pt x="30480" y="5470462"/>
                      <a:pt x="31750" y="5537910"/>
                      <a:pt x="30480" y="5602860"/>
                    </a:cubicBezTo>
                    <a:cubicBezTo>
                      <a:pt x="30480" y="5532914"/>
                      <a:pt x="29210" y="5565389"/>
                      <a:pt x="27940" y="5514178"/>
                    </a:cubicBezTo>
                    <a:cubicBezTo>
                      <a:pt x="26670" y="5562891"/>
                      <a:pt x="26670" y="5590370"/>
                      <a:pt x="29210" y="5625343"/>
                    </a:cubicBezTo>
                    <a:lnTo>
                      <a:pt x="26670" y="5625343"/>
                    </a:lnTo>
                    <a:cubicBezTo>
                      <a:pt x="29210" y="5729014"/>
                      <a:pt x="25400" y="5893888"/>
                      <a:pt x="26670" y="6027536"/>
                    </a:cubicBezTo>
                    <a:cubicBezTo>
                      <a:pt x="25400" y="6030034"/>
                      <a:pt x="24130" y="6026287"/>
                      <a:pt x="24130" y="6038777"/>
                    </a:cubicBezTo>
                    <a:cubicBezTo>
                      <a:pt x="26670" y="6154939"/>
                      <a:pt x="22860" y="6327307"/>
                      <a:pt x="25400" y="6384763"/>
                    </a:cubicBezTo>
                    <a:cubicBezTo>
                      <a:pt x="22860" y="6389760"/>
                      <a:pt x="21590" y="6334801"/>
                      <a:pt x="22860" y="6307322"/>
                    </a:cubicBezTo>
                    <a:cubicBezTo>
                      <a:pt x="17780" y="6316066"/>
                      <a:pt x="21590" y="6379767"/>
                      <a:pt x="22860" y="6408495"/>
                    </a:cubicBezTo>
                    <a:cubicBezTo>
                      <a:pt x="22860" y="6407246"/>
                      <a:pt x="21590" y="6410993"/>
                      <a:pt x="21590" y="6408495"/>
                    </a:cubicBezTo>
                    <a:cubicBezTo>
                      <a:pt x="22860" y="6452212"/>
                      <a:pt x="25400" y="6472196"/>
                      <a:pt x="25400" y="6518411"/>
                    </a:cubicBezTo>
                    <a:cubicBezTo>
                      <a:pt x="25400" y="6578365"/>
                      <a:pt x="22860" y="6597101"/>
                      <a:pt x="22860" y="6675791"/>
                    </a:cubicBezTo>
                    <a:cubicBezTo>
                      <a:pt x="25400" y="6652059"/>
                      <a:pt x="22860" y="6758228"/>
                      <a:pt x="25400" y="6786956"/>
                    </a:cubicBezTo>
                    <a:cubicBezTo>
                      <a:pt x="25400" y="6667048"/>
                      <a:pt x="29210" y="6920604"/>
                      <a:pt x="24130" y="6921853"/>
                    </a:cubicBezTo>
                    <a:cubicBezTo>
                      <a:pt x="24130" y="6884382"/>
                      <a:pt x="22860" y="6879385"/>
                      <a:pt x="21590" y="6855653"/>
                    </a:cubicBezTo>
                    <a:cubicBezTo>
                      <a:pt x="21590" y="6916856"/>
                      <a:pt x="21590" y="6888129"/>
                      <a:pt x="17780" y="6901868"/>
                    </a:cubicBezTo>
                    <a:cubicBezTo>
                      <a:pt x="19050" y="6950581"/>
                      <a:pt x="16510" y="6958076"/>
                      <a:pt x="16510" y="6991800"/>
                    </a:cubicBezTo>
                    <a:cubicBezTo>
                      <a:pt x="19050" y="6985555"/>
                      <a:pt x="17780" y="6941838"/>
                      <a:pt x="20320" y="6924351"/>
                    </a:cubicBezTo>
                    <a:cubicBezTo>
                      <a:pt x="20320" y="6939340"/>
                      <a:pt x="20320" y="6948083"/>
                      <a:pt x="21590" y="6958076"/>
                    </a:cubicBezTo>
                    <a:cubicBezTo>
                      <a:pt x="20320" y="6984305"/>
                      <a:pt x="17780" y="7001792"/>
                      <a:pt x="20320" y="7025523"/>
                    </a:cubicBezTo>
                    <a:cubicBezTo>
                      <a:pt x="19050" y="7024275"/>
                      <a:pt x="17780" y="7028022"/>
                      <a:pt x="17780" y="7036765"/>
                    </a:cubicBezTo>
                    <a:cubicBezTo>
                      <a:pt x="16510" y="6856903"/>
                      <a:pt x="15240" y="6791952"/>
                      <a:pt x="17780" y="6623331"/>
                    </a:cubicBezTo>
                    <a:cubicBezTo>
                      <a:pt x="15240" y="6523408"/>
                      <a:pt x="20320" y="6415989"/>
                      <a:pt x="16510" y="6311069"/>
                    </a:cubicBezTo>
                    <a:cubicBezTo>
                      <a:pt x="17780" y="6309821"/>
                      <a:pt x="16510" y="6273598"/>
                      <a:pt x="19050" y="6277345"/>
                    </a:cubicBezTo>
                    <a:cubicBezTo>
                      <a:pt x="16510" y="6138701"/>
                      <a:pt x="24130" y="5988816"/>
                      <a:pt x="19050" y="5875153"/>
                    </a:cubicBezTo>
                    <a:cubicBezTo>
                      <a:pt x="19050" y="5906379"/>
                      <a:pt x="19050" y="5951344"/>
                      <a:pt x="17780" y="5953842"/>
                    </a:cubicBezTo>
                    <a:cubicBezTo>
                      <a:pt x="17780" y="5918869"/>
                      <a:pt x="15240" y="5762738"/>
                      <a:pt x="20320" y="5796463"/>
                    </a:cubicBezTo>
                    <a:cubicBezTo>
                      <a:pt x="20320" y="5770233"/>
                      <a:pt x="19050" y="5745252"/>
                      <a:pt x="19050" y="5707780"/>
                    </a:cubicBezTo>
                    <a:cubicBezTo>
                      <a:pt x="16510" y="5691543"/>
                      <a:pt x="19050" y="5765236"/>
                      <a:pt x="16510" y="5763987"/>
                    </a:cubicBezTo>
                    <a:cubicBezTo>
                      <a:pt x="16510" y="5714026"/>
                      <a:pt x="15240" y="5601611"/>
                      <a:pt x="19050" y="5562891"/>
                    </a:cubicBezTo>
                    <a:cubicBezTo>
                      <a:pt x="19050" y="5359296"/>
                      <a:pt x="17780" y="5205664"/>
                      <a:pt x="21590" y="5070767"/>
                    </a:cubicBezTo>
                    <a:cubicBezTo>
                      <a:pt x="17780" y="5064522"/>
                      <a:pt x="22860" y="5048284"/>
                      <a:pt x="22860" y="5025801"/>
                    </a:cubicBezTo>
                    <a:cubicBezTo>
                      <a:pt x="21590" y="4993326"/>
                      <a:pt x="19050" y="5033295"/>
                      <a:pt x="19050" y="5012062"/>
                    </a:cubicBezTo>
                    <a:lnTo>
                      <a:pt x="19050" y="4989579"/>
                    </a:lnTo>
                    <a:cubicBezTo>
                      <a:pt x="19050" y="4947112"/>
                      <a:pt x="20320" y="4949609"/>
                      <a:pt x="21590" y="4922130"/>
                    </a:cubicBezTo>
                    <a:cubicBezTo>
                      <a:pt x="19050" y="4908391"/>
                      <a:pt x="20320" y="4853433"/>
                      <a:pt x="20320" y="4810965"/>
                    </a:cubicBezTo>
                    <a:cubicBezTo>
                      <a:pt x="25400" y="4800973"/>
                      <a:pt x="21590" y="4721034"/>
                      <a:pt x="21590" y="4676068"/>
                    </a:cubicBezTo>
                    <a:cubicBezTo>
                      <a:pt x="21590" y="4493708"/>
                      <a:pt x="24130" y="4251393"/>
                      <a:pt x="24130" y="4106504"/>
                    </a:cubicBezTo>
                    <a:cubicBezTo>
                      <a:pt x="22860" y="4220167"/>
                      <a:pt x="24130" y="4258887"/>
                      <a:pt x="21590" y="4352566"/>
                    </a:cubicBezTo>
                    <a:cubicBezTo>
                      <a:pt x="24130" y="4484965"/>
                      <a:pt x="20320" y="4653586"/>
                      <a:pt x="21590" y="4799724"/>
                    </a:cubicBezTo>
                    <a:cubicBezTo>
                      <a:pt x="20320" y="4798475"/>
                      <a:pt x="19050" y="4818460"/>
                      <a:pt x="17780" y="4823456"/>
                    </a:cubicBezTo>
                    <a:cubicBezTo>
                      <a:pt x="16510" y="4810965"/>
                      <a:pt x="16510" y="4780988"/>
                      <a:pt x="15240" y="4768498"/>
                    </a:cubicBezTo>
                    <a:cubicBezTo>
                      <a:pt x="13970" y="4812214"/>
                      <a:pt x="17780" y="4929625"/>
                      <a:pt x="13970" y="5003319"/>
                    </a:cubicBezTo>
                    <a:cubicBezTo>
                      <a:pt x="16510" y="5009564"/>
                      <a:pt x="15240" y="5044537"/>
                      <a:pt x="15240" y="5069518"/>
                    </a:cubicBezTo>
                    <a:cubicBezTo>
                      <a:pt x="20320" y="5104491"/>
                      <a:pt x="20320" y="5273112"/>
                      <a:pt x="19050" y="5336814"/>
                    </a:cubicBezTo>
                    <a:cubicBezTo>
                      <a:pt x="17780" y="5334315"/>
                      <a:pt x="19050" y="5235641"/>
                      <a:pt x="17780" y="5270614"/>
                    </a:cubicBezTo>
                    <a:cubicBezTo>
                      <a:pt x="17780" y="5304339"/>
                      <a:pt x="17780" y="5339312"/>
                      <a:pt x="16510" y="5338063"/>
                    </a:cubicBezTo>
                    <a:cubicBezTo>
                      <a:pt x="16510" y="5318078"/>
                      <a:pt x="17780" y="5271863"/>
                      <a:pt x="15240" y="5270614"/>
                    </a:cubicBezTo>
                    <a:cubicBezTo>
                      <a:pt x="13970" y="5306836"/>
                      <a:pt x="15240" y="5379281"/>
                      <a:pt x="11430" y="5360546"/>
                    </a:cubicBezTo>
                    <a:cubicBezTo>
                      <a:pt x="11430" y="5408009"/>
                      <a:pt x="13970" y="5344308"/>
                      <a:pt x="13970" y="5393021"/>
                    </a:cubicBezTo>
                    <a:cubicBezTo>
                      <a:pt x="13970" y="5395519"/>
                      <a:pt x="12700" y="5403013"/>
                      <a:pt x="13970" y="5415503"/>
                    </a:cubicBezTo>
                    <a:cubicBezTo>
                      <a:pt x="11430" y="5430492"/>
                      <a:pt x="10160" y="5395519"/>
                      <a:pt x="8890" y="5383028"/>
                    </a:cubicBezTo>
                    <a:cubicBezTo>
                      <a:pt x="7620" y="5432990"/>
                      <a:pt x="10160" y="5435488"/>
                      <a:pt x="11430" y="5437987"/>
                    </a:cubicBezTo>
                    <a:cubicBezTo>
                      <a:pt x="10160" y="5472960"/>
                      <a:pt x="8890" y="5409259"/>
                      <a:pt x="7620" y="5439235"/>
                    </a:cubicBezTo>
                    <a:cubicBezTo>
                      <a:pt x="6350" y="5486699"/>
                      <a:pt x="6350" y="5537910"/>
                      <a:pt x="6350" y="5562891"/>
                    </a:cubicBezTo>
                    <a:cubicBezTo>
                      <a:pt x="6350" y="5550401"/>
                      <a:pt x="7620" y="5545404"/>
                      <a:pt x="7620" y="5540408"/>
                    </a:cubicBezTo>
                    <a:cubicBezTo>
                      <a:pt x="7620" y="5560393"/>
                      <a:pt x="10160" y="5586623"/>
                      <a:pt x="7620" y="5596615"/>
                    </a:cubicBezTo>
                    <a:cubicBezTo>
                      <a:pt x="7620" y="5582876"/>
                      <a:pt x="7620" y="5564140"/>
                      <a:pt x="6350" y="5562891"/>
                    </a:cubicBezTo>
                    <a:cubicBezTo>
                      <a:pt x="5080" y="5625343"/>
                      <a:pt x="6350" y="5726516"/>
                      <a:pt x="3810" y="5765236"/>
                    </a:cubicBezTo>
                    <a:cubicBezTo>
                      <a:pt x="5080" y="5792715"/>
                      <a:pt x="6350" y="5744003"/>
                      <a:pt x="6350" y="5775229"/>
                    </a:cubicBezTo>
                    <a:cubicBezTo>
                      <a:pt x="7620" y="5838930"/>
                      <a:pt x="3810" y="5833934"/>
                      <a:pt x="3810" y="5876402"/>
                    </a:cubicBezTo>
                    <a:cubicBezTo>
                      <a:pt x="5080" y="5882647"/>
                      <a:pt x="7620" y="5862662"/>
                      <a:pt x="7620" y="5886394"/>
                    </a:cubicBezTo>
                    <a:cubicBezTo>
                      <a:pt x="7620" y="5926363"/>
                      <a:pt x="8890" y="5993812"/>
                      <a:pt x="5080" y="5987567"/>
                    </a:cubicBezTo>
                    <a:cubicBezTo>
                      <a:pt x="5080" y="5976325"/>
                      <a:pt x="5080" y="5902631"/>
                      <a:pt x="3810" y="5932609"/>
                    </a:cubicBezTo>
                    <a:cubicBezTo>
                      <a:pt x="5080" y="5995061"/>
                      <a:pt x="3810" y="6038777"/>
                      <a:pt x="6350" y="6066256"/>
                    </a:cubicBezTo>
                    <a:cubicBezTo>
                      <a:pt x="5080" y="6111222"/>
                      <a:pt x="2540" y="6058762"/>
                      <a:pt x="2540" y="6101230"/>
                    </a:cubicBezTo>
                    <a:cubicBezTo>
                      <a:pt x="2540" y="6116218"/>
                      <a:pt x="5080" y="6102479"/>
                      <a:pt x="5080" y="6122463"/>
                    </a:cubicBezTo>
                    <a:cubicBezTo>
                      <a:pt x="3810" y="6137452"/>
                      <a:pt x="1270" y="6256111"/>
                      <a:pt x="3810" y="6201154"/>
                    </a:cubicBezTo>
                    <a:lnTo>
                      <a:pt x="3810" y="6323560"/>
                    </a:lnTo>
                    <a:cubicBezTo>
                      <a:pt x="5080" y="6324809"/>
                      <a:pt x="6350" y="6318564"/>
                      <a:pt x="6350" y="6333552"/>
                    </a:cubicBezTo>
                    <a:cubicBezTo>
                      <a:pt x="3810" y="6520909"/>
                      <a:pt x="7620" y="6682036"/>
                      <a:pt x="5080" y="6848159"/>
                    </a:cubicBezTo>
                    <a:cubicBezTo>
                      <a:pt x="6350" y="6851906"/>
                      <a:pt x="6350" y="6830673"/>
                      <a:pt x="7620" y="6848159"/>
                    </a:cubicBezTo>
                    <a:cubicBezTo>
                      <a:pt x="6350" y="6910612"/>
                      <a:pt x="5080" y="6963071"/>
                      <a:pt x="8890" y="7004290"/>
                    </a:cubicBezTo>
                    <a:cubicBezTo>
                      <a:pt x="7620" y="7004290"/>
                      <a:pt x="7620" y="6999294"/>
                      <a:pt x="6350" y="6993049"/>
                    </a:cubicBezTo>
                    <a:cubicBezTo>
                      <a:pt x="7620" y="7039264"/>
                      <a:pt x="6350" y="7097969"/>
                      <a:pt x="5080" y="7139187"/>
                    </a:cubicBezTo>
                    <a:cubicBezTo>
                      <a:pt x="2540" y="7109210"/>
                      <a:pt x="5080" y="7050505"/>
                      <a:pt x="0" y="7040512"/>
                    </a:cubicBezTo>
                    <a:cubicBezTo>
                      <a:pt x="0" y="7117953"/>
                      <a:pt x="6350" y="7150428"/>
                      <a:pt x="5080" y="7240360"/>
                    </a:cubicBezTo>
                    <a:cubicBezTo>
                      <a:pt x="6350" y="7255348"/>
                      <a:pt x="7620" y="7210383"/>
                      <a:pt x="7620" y="7239110"/>
                    </a:cubicBezTo>
                    <a:cubicBezTo>
                      <a:pt x="6350" y="7272835"/>
                      <a:pt x="7620" y="7282827"/>
                      <a:pt x="8890" y="7306559"/>
                    </a:cubicBezTo>
                    <a:cubicBezTo>
                      <a:pt x="6350" y="7306559"/>
                      <a:pt x="6350" y="7340283"/>
                      <a:pt x="5080" y="7362766"/>
                    </a:cubicBezTo>
                    <a:cubicBezTo>
                      <a:pt x="7620" y="7451449"/>
                      <a:pt x="2540" y="7537632"/>
                      <a:pt x="7620" y="7618821"/>
                    </a:cubicBezTo>
                    <a:cubicBezTo>
                      <a:pt x="2540" y="7796185"/>
                      <a:pt x="3810" y="8055987"/>
                      <a:pt x="6350" y="8199663"/>
                    </a:cubicBezTo>
                    <a:cubicBezTo>
                      <a:pt x="5080" y="8209823"/>
                      <a:pt x="6350" y="8263163"/>
                      <a:pt x="2540" y="8256813"/>
                    </a:cubicBezTo>
                    <a:lnTo>
                      <a:pt x="2540" y="8381273"/>
                    </a:lnTo>
                    <a:cubicBezTo>
                      <a:pt x="2540" y="8419373"/>
                      <a:pt x="2540" y="8454933"/>
                      <a:pt x="3810" y="8491763"/>
                    </a:cubicBezTo>
                    <a:cubicBezTo>
                      <a:pt x="3810" y="8468904"/>
                      <a:pt x="3810" y="8447313"/>
                      <a:pt x="5080" y="8452394"/>
                    </a:cubicBezTo>
                    <a:cubicBezTo>
                      <a:pt x="5080" y="8496844"/>
                      <a:pt x="5080" y="8501923"/>
                      <a:pt x="6350" y="8583204"/>
                    </a:cubicBezTo>
                    <a:cubicBezTo>
                      <a:pt x="5080" y="8585744"/>
                      <a:pt x="3810" y="8583204"/>
                      <a:pt x="3810" y="8623844"/>
                    </a:cubicBezTo>
                    <a:cubicBezTo>
                      <a:pt x="5080" y="8637813"/>
                      <a:pt x="5080" y="8658133"/>
                      <a:pt x="5080" y="8682263"/>
                    </a:cubicBezTo>
                    <a:cubicBezTo>
                      <a:pt x="77470" y="8682263"/>
                      <a:pt x="176530" y="8683533"/>
                      <a:pt x="243840" y="8684804"/>
                    </a:cubicBezTo>
                    <a:cubicBezTo>
                      <a:pt x="250190" y="8683533"/>
                      <a:pt x="218440" y="8683533"/>
                      <a:pt x="205740" y="8682263"/>
                    </a:cubicBezTo>
                    <a:lnTo>
                      <a:pt x="339090" y="8682263"/>
                    </a:lnTo>
                    <a:cubicBezTo>
                      <a:pt x="361950" y="8682263"/>
                      <a:pt x="382270" y="8682263"/>
                      <a:pt x="398780" y="8683533"/>
                    </a:cubicBezTo>
                    <a:lnTo>
                      <a:pt x="419100" y="8683533"/>
                    </a:lnTo>
                    <a:cubicBezTo>
                      <a:pt x="422910" y="8683533"/>
                      <a:pt x="425450" y="8684804"/>
                      <a:pt x="426720" y="8684804"/>
                    </a:cubicBezTo>
                    <a:lnTo>
                      <a:pt x="402590" y="8684804"/>
                    </a:lnTo>
                    <a:cubicBezTo>
                      <a:pt x="393700" y="8684804"/>
                      <a:pt x="386080" y="8684804"/>
                      <a:pt x="378460" y="8683533"/>
                    </a:cubicBezTo>
                    <a:cubicBezTo>
                      <a:pt x="364490" y="8683533"/>
                      <a:pt x="353060" y="8682263"/>
                      <a:pt x="339090" y="8683533"/>
                    </a:cubicBezTo>
                    <a:cubicBezTo>
                      <a:pt x="365760" y="8683533"/>
                      <a:pt x="360680" y="8684804"/>
                      <a:pt x="377190" y="8686073"/>
                    </a:cubicBezTo>
                    <a:cubicBezTo>
                      <a:pt x="412750" y="8686073"/>
                      <a:pt x="452120" y="8684804"/>
                      <a:pt x="492760" y="8683533"/>
                    </a:cubicBezTo>
                    <a:lnTo>
                      <a:pt x="801259" y="8683533"/>
                    </a:lnTo>
                    <a:cubicBezTo>
                      <a:pt x="836517" y="8683533"/>
                      <a:pt x="853379" y="8680994"/>
                      <a:pt x="868708" y="8680994"/>
                    </a:cubicBezTo>
                    <a:cubicBezTo>
                      <a:pt x="911631" y="8680994"/>
                      <a:pt x="946888" y="8683533"/>
                      <a:pt x="1020469" y="8682263"/>
                    </a:cubicBezTo>
                    <a:lnTo>
                      <a:pt x="1075655" y="8682263"/>
                    </a:lnTo>
                    <a:cubicBezTo>
                      <a:pt x="1089451" y="8682263"/>
                      <a:pt x="1232015" y="8680994"/>
                      <a:pt x="1267272" y="8683533"/>
                    </a:cubicBezTo>
                    <a:cubicBezTo>
                      <a:pt x="1273404" y="8684804"/>
                      <a:pt x="1159967" y="8684804"/>
                      <a:pt x="1199823" y="8686073"/>
                    </a:cubicBezTo>
                    <a:cubicBezTo>
                      <a:pt x="1248877" y="8686073"/>
                      <a:pt x="1265739" y="8684804"/>
                      <a:pt x="1308661" y="8686073"/>
                    </a:cubicBezTo>
                    <a:cubicBezTo>
                      <a:pt x="1296398" y="8682263"/>
                      <a:pt x="1379176" y="8683533"/>
                      <a:pt x="1403703" y="8684804"/>
                    </a:cubicBezTo>
                    <a:cubicBezTo>
                      <a:pt x="1360781" y="8686073"/>
                      <a:pt x="1299464" y="8686073"/>
                      <a:pt x="1281069" y="8688613"/>
                    </a:cubicBezTo>
                    <a:cubicBezTo>
                      <a:pt x="1365380" y="8687344"/>
                      <a:pt x="1523273" y="8684804"/>
                      <a:pt x="1514075" y="8689883"/>
                    </a:cubicBezTo>
                    <a:cubicBezTo>
                      <a:pt x="1514075" y="8689883"/>
                      <a:pt x="1537069" y="8688613"/>
                      <a:pt x="1541668" y="8689883"/>
                    </a:cubicBezTo>
                    <a:cubicBezTo>
                      <a:pt x="1491081" y="8691154"/>
                      <a:pt x="1504877" y="8692423"/>
                      <a:pt x="1472686" y="8694963"/>
                    </a:cubicBezTo>
                    <a:cubicBezTo>
                      <a:pt x="1642842" y="8689883"/>
                      <a:pt x="1785405" y="8698773"/>
                      <a:pt x="1938699" y="8689883"/>
                    </a:cubicBezTo>
                    <a:cubicBezTo>
                      <a:pt x="1941764" y="8691154"/>
                      <a:pt x="1923369" y="8691154"/>
                      <a:pt x="1926435" y="8692423"/>
                    </a:cubicBezTo>
                    <a:cubicBezTo>
                      <a:pt x="1969357" y="8692423"/>
                      <a:pt x="1964759" y="8689883"/>
                      <a:pt x="2021477" y="8691154"/>
                    </a:cubicBezTo>
                    <a:cubicBezTo>
                      <a:pt x="2018411" y="8692423"/>
                      <a:pt x="2036806" y="8692423"/>
                      <a:pt x="2035274" y="8693694"/>
                    </a:cubicBezTo>
                    <a:cubicBezTo>
                      <a:pt x="2070531" y="8693694"/>
                      <a:pt x="2110387" y="8693694"/>
                      <a:pt x="2130316" y="8692423"/>
                    </a:cubicBezTo>
                    <a:cubicBezTo>
                      <a:pt x="2068998" y="8692423"/>
                      <a:pt x="2042938" y="8691154"/>
                      <a:pt x="2033741" y="8688613"/>
                    </a:cubicBezTo>
                    <a:cubicBezTo>
                      <a:pt x="2125717" y="8689883"/>
                      <a:pt x="2168639" y="8686073"/>
                      <a:pt x="2252951" y="8689883"/>
                    </a:cubicBezTo>
                    <a:cubicBezTo>
                      <a:pt x="2197765" y="8689883"/>
                      <a:pt x="2211561" y="8692423"/>
                      <a:pt x="2157909" y="8691154"/>
                    </a:cubicBezTo>
                    <a:cubicBezTo>
                      <a:pt x="2171705" y="8692423"/>
                      <a:pt x="2164040" y="8694963"/>
                      <a:pt x="2214627" y="8694963"/>
                    </a:cubicBezTo>
                    <a:cubicBezTo>
                      <a:pt x="2216160" y="8693694"/>
                      <a:pt x="2208495" y="8692423"/>
                      <a:pt x="2226891" y="8692423"/>
                    </a:cubicBezTo>
                    <a:cubicBezTo>
                      <a:pt x="2219226" y="8694963"/>
                      <a:pt x="2398580" y="8696233"/>
                      <a:pt x="2475227" y="8696233"/>
                    </a:cubicBezTo>
                    <a:cubicBezTo>
                      <a:pt x="2489023" y="8693694"/>
                      <a:pt x="2439969" y="8693694"/>
                      <a:pt x="2446101" y="8692423"/>
                    </a:cubicBezTo>
                    <a:cubicBezTo>
                      <a:pt x="2462963" y="8693694"/>
                      <a:pt x="2495155" y="8692423"/>
                      <a:pt x="2528879" y="8692423"/>
                    </a:cubicBezTo>
                    <a:cubicBezTo>
                      <a:pt x="2501286" y="8693694"/>
                      <a:pt x="2510484" y="8693694"/>
                      <a:pt x="2516616" y="8696233"/>
                    </a:cubicBezTo>
                    <a:cubicBezTo>
                      <a:pt x="2561071" y="8696233"/>
                      <a:pt x="2535011" y="8693694"/>
                      <a:pt x="2570269" y="8693694"/>
                    </a:cubicBezTo>
                    <a:cubicBezTo>
                      <a:pt x="2570269" y="8696233"/>
                      <a:pt x="2642317" y="8694963"/>
                      <a:pt x="2653047" y="8697504"/>
                    </a:cubicBezTo>
                    <a:cubicBezTo>
                      <a:pt x="2712832" y="8694963"/>
                      <a:pt x="2729694" y="8697504"/>
                      <a:pt x="2722029" y="8698773"/>
                    </a:cubicBezTo>
                    <a:cubicBezTo>
                      <a:pt x="2774149" y="8696233"/>
                      <a:pt x="2794078" y="8697504"/>
                      <a:pt x="2830868" y="8694963"/>
                    </a:cubicBezTo>
                    <a:cubicBezTo>
                      <a:pt x="2853862" y="8696233"/>
                      <a:pt x="2829335" y="8696233"/>
                      <a:pt x="2830868" y="8697504"/>
                    </a:cubicBezTo>
                    <a:cubicBezTo>
                      <a:pt x="2889120" y="8696233"/>
                      <a:pt x="2882988" y="8697504"/>
                      <a:pt x="2927443" y="8697504"/>
                    </a:cubicBezTo>
                    <a:cubicBezTo>
                      <a:pt x="2948904" y="8696233"/>
                      <a:pt x="2961168" y="8696233"/>
                      <a:pt x="2981096" y="8694963"/>
                    </a:cubicBezTo>
                    <a:cubicBezTo>
                      <a:pt x="3005623" y="8696233"/>
                      <a:pt x="3036282" y="8694963"/>
                      <a:pt x="2994892" y="8697504"/>
                    </a:cubicBezTo>
                    <a:cubicBezTo>
                      <a:pt x="3146653" y="8698773"/>
                      <a:pt x="3194174" y="8691154"/>
                      <a:pt x="3267755" y="8692423"/>
                    </a:cubicBezTo>
                    <a:cubicBezTo>
                      <a:pt x="3275420" y="8687344"/>
                      <a:pt x="3338270" y="8689883"/>
                      <a:pt x="3390390" y="8691154"/>
                    </a:cubicBezTo>
                    <a:cubicBezTo>
                      <a:pt x="3408785" y="8689883"/>
                      <a:pt x="3353600" y="8688613"/>
                      <a:pt x="3390390" y="8688613"/>
                    </a:cubicBezTo>
                    <a:cubicBezTo>
                      <a:pt x="3428714" y="8689883"/>
                      <a:pt x="3460905" y="8689883"/>
                      <a:pt x="3513025" y="8688613"/>
                    </a:cubicBezTo>
                    <a:cubicBezTo>
                      <a:pt x="3525289" y="8691154"/>
                      <a:pt x="3491564" y="8691154"/>
                      <a:pt x="3486965" y="8692423"/>
                    </a:cubicBezTo>
                    <a:cubicBezTo>
                      <a:pt x="3517624" y="8691154"/>
                      <a:pt x="3560546" y="8692423"/>
                      <a:pt x="3568211" y="8692423"/>
                    </a:cubicBezTo>
                    <a:cubicBezTo>
                      <a:pt x="3548283" y="8692423"/>
                      <a:pt x="3534486" y="8691154"/>
                      <a:pt x="3526822" y="8689883"/>
                    </a:cubicBezTo>
                    <a:cubicBezTo>
                      <a:pt x="3559013" y="8689883"/>
                      <a:pt x="3566678" y="8688613"/>
                      <a:pt x="3609600" y="8688613"/>
                    </a:cubicBezTo>
                    <a:lnTo>
                      <a:pt x="3609600" y="8691154"/>
                    </a:lnTo>
                    <a:cubicBezTo>
                      <a:pt x="3724570" y="8687344"/>
                      <a:pt x="3887062" y="8691154"/>
                      <a:pt x="3937649" y="8687344"/>
                    </a:cubicBezTo>
                    <a:cubicBezTo>
                      <a:pt x="3982104" y="8687344"/>
                      <a:pt x="3966775" y="8688613"/>
                      <a:pt x="3992834" y="8689883"/>
                    </a:cubicBezTo>
                    <a:cubicBezTo>
                      <a:pt x="3992834" y="8688613"/>
                      <a:pt x="3985170" y="8688613"/>
                      <a:pt x="3979038" y="8687344"/>
                    </a:cubicBezTo>
                    <a:cubicBezTo>
                      <a:pt x="4012762" y="8686073"/>
                      <a:pt x="4175254" y="8691154"/>
                      <a:pt x="4089409" y="8687344"/>
                    </a:cubicBezTo>
                    <a:cubicBezTo>
                      <a:pt x="4153793" y="8687344"/>
                      <a:pt x="4173721" y="8689883"/>
                      <a:pt x="4213577" y="8688613"/>
                    </a:cubicBezTo>
                    <a:cubicBezTo>
                      <a:pt x="4181385" y="8688613"/>
                      <a:pt x="4181385" y="8687344"/>
                      <a:pt x="4213577" y="8686073"/>
                    </a:cubicBezTo>
                    <a:cubicBezTo>
                      <a:pt x="4193649" y="8687344"/>
                      <a:pt x="4204380" y="8688613"/>
                      <a:pt x="4241170" y="8688613"/>
                    </a:cubicBezTo>
                    <a:cubicBezTo>
                      <a:pt x="4253434" y="8687344"/>
                      <a:pt x="4281027" y="8687344"/>
                      <a:pt x="4305553" y="8686073"/>
                    </a:cubicBezTo>
                    <a:cubicBezTo>
                      <a:pt x="4279493" y="8687344"/>
                      <a:pt x="4373003" y="8687344"/>
                      <a:pt x="4391398" y="8686073"/>
                    </a:cubicBezTo>
                    <a:lnTo>
                      <a:pt x="4363805" y="8686073"/>
                    </a:lnTo>
                    <a:cubicBezTo>
                      <a:pt x="4391398" y="8686073"/>
                      <a:pt x="4464979" y="8684804"/>
                      <a:pt x="4486440" y="8686073"/>
                    </a:cubicBezTo>
                    <a:cubicBezTo>
                      <a:pt x="4478775" y="8687344"/>
                      <a:pt x="4434320" y="8686073"/>
                      <a:pt x="4432787" y="8687344"/>
                    </a:cubicBezTo>
                    <a:cubicBezTo>
                      <a:pt x="4478775" y="8688613"/>
                      <a:pt x="4494105" y="8686073"/>
                      <a:pt x="4541626" y="8686073"/>
                    </a:cubicBezTo>
                    <a:cubicBezTo>
                      <a:pt x="4564620" y="8689883"/>
                      <a:pt x="4676524" y="8683533"/>
                      <a:pt x="4693387" y="8688613"/>
                    </a:cubicBezTo>
                    <a:cubicBezTo>
                      <a:pt x="4583015" y="8686073"/>
                      <a:pt x="4514033" y="8694963"/>
                      <a:pt x="4446584" y="8689883"/>
                    </a:cubicBezTo>
                    <a:cubicBezTo>
                      <a:pt x="4445051" y="8693694"/>
                      <a:pt x="4399063" y="8691154"/>
                      <a:pt x="4337745" y="8692423"/>
                    </a:cubicBezTo>
                    <a:cubicBezTo>
                      <a:pt x="4354607" y="8694963"/>
                      <a:pt x="4316284" y="8693694"/>
                      <a:pt x="4311685" y="8694963"/>
                    </a:cubicBezTo>
                    <a:cubicBezTo>
                      <a:pt x="4374536" y="8694963"/>
                      <a:pt x="4350009" y="8693694"/>
                      <a:pt x="4365338" y="8693694"/>
                    </a:cubicBezTo>
                    <a:cubicBezTo>
                      <a:pt x="4377601" y="8694963"/>
                      <a:pt x="4415925" y="8693694"/>
                      <a:pt x="4406728" y="8696233"/>
                    </a:cubicBezTo>
                    <a:lnTo>
                      <a:pt x="4365338" y="8696233"/>
                    </a:lnTo>
                    <a:cubicBezTo>
                      <a:pt x="4422057" y="8696233"/>
                      <a:pt x="4451183" y="8696233"/>
                      <a:pt x="4461913" y="8698773"/>
                    </a:cubicBezTo>
                    <a:cubicBezTo>
                      <a:pt x="4533961" y="8697504"/>
                      <a:pt x="4584548" y="8698773"/>
                      <a:pt x="4736309" y="8697504"/>
                    </a:cubicBezTo>
                    <a:cubicBezTo>
                      <a:pt x="4762369" y="8696233"/>
                      <a:pt x="4716381" y="8694963"/>
                      <a:pt x="4762369" y="8694963"/>
                    </a:cubicBezTo>
                    <a:cubicBezTo>
                      <a:pt x="4941722" y="8697504"/>
                      <a:pt x="5102681" y="8692423"/>
                      <a:pt x="5242178" y="8693694"/>
                    </a:cubicBezTo>
                    <a:cubicBezTo>
                      <a:pt x="5269771" y="8691154"/>
                      <a:pt x="5216118" y="8689883"/>
                      <a:pt x="5282035" y="8689883"/>
                    </a:cubicBezTo>
                    <a:cubicBezTo>
                      <a:pt x="5315759" y="8691154"/>
                      <a:pt x="5306561" y="8692423"/>
                      <a:pt x="5297364" y="8693694"/>
                    </a:cubicBezTo>
                    <a:cubicBezTo>
                      <a:pt x="5421532" y="8691154"/>
                      <a:pt x="5504311" y="8694963"/>
                      <a:pt x="5640742" y="8693694"/>
                    </a:cubicBezTo>
                    <a:cubicBezTo>
                      <a:pt x="5695928" y="8687344"/>
                      <a:pt x="5886012" y="8693694"/>
                      <a:pt x="5968790" y="8688613"/>
                    </a:cubicBezTo>
                    <a:cubicBezTo>
                      <a:pt x="5905940" y="8689883"/>
                      <a:pt x="5823161" y="8689883"/>
                      <a:pt x="5790969" y="8687344"/>
                    </a:cubicBezTo>
                    <a:cubicBezTo>
                      <a:pt x="5841557" y="8684804"/>
                      <a:pt x="6002515" y="8683533"/>
                      <a:pt x="5982587" y="8688613"/>
                    </a:cubicBezTo>
                    <a:cubicBezTo>
                      <a:pt x="6056168" y="8686073"/>
                      <a:pt x="6122084" y="8691154"/>
                      <a:pt x="6146611" y="8687344"/>
                    </a:cubicBezTo>
                    <a:cubicBezTo>
                      <a:pt x="6163473" y="8691154"/>
                      <a:pt x="6318300" y="8691154"/>
                      <a:pt x="6407210" y="8689883"/>
                    </a:cubicBezTo>
                    <a:cubicBezTo>
                      <a:pt x="6393414" y="8689883"/>
                      <a:pt x="6427138" y="8691154"/>
                      <a:pt x="6462396" y="8689883"/>
                    </a:cubicBezTo>
                    <a:lnTo>
                      <a:pt x="6753654" y="8689883"/>
                    </a:lnTo>
                    <a:cubicBezTo>
                      <a:pt x="6798243" y="8689883"/>
                      <a:pt x="6838883" y="8689883"/>
                      <a:pt x="6878254" y="8688613"/>
                    </a:cubicBezTo>
                    <a:lnTo>
                      <a:pt x="6897304" y="8688613"/>
                    </a:lnTo>
                    <a:lnTo>
                      <a:pt x="6897304" y="8670833"/>
                    </a:lnTo>
                    <a:lnTo>
                      <a:pt x="6873173" y="8670833"/>
                    </a:lnTo>
                    <a:cubicBezTo>
                      <a:pt x="6826183" y="8667023"/>
                      <a:pt x="6852854" y="8669563"/>
                      <a:pt x="6781733" y="8668294"/>
                    </a:cubicBezTo>
                    <a:cubicBezTo>
                      <a:pt x="6800783" y="8668294"/>
                      <a:pt x="6810943" y="8668294"/>
                      <a:pt x="6816023" y="8667023"/>
                    </a:cubicBezTo>
                    <a:cubicBezTo>
                      <a:pt x="6764385" y="8669563"/>
                      <a:pt x="6666277" y="8665754"/>
                      <a:pt x="6606492" y="8668294"/>
                    </a:cubicBezTo>
                    <a:cubicBezTo>
                      <a:pt x="6678540" y="8669563"/>
                      <a:pt x="6700001" y="8668294"/>
                      <a:pt x="6758253" y="8669563"/>
                    </a:cubicBezTo>
                    <a:cubicBezTo>
                      <a:pt x="6687738" y="8669563"/>
                      <a:pt x="6670876" y="8669563"/>
                      <a:pt x="6608025" y="8670833"/>
                    </a:cubicBezTo>
                    <a:cubicBezTo>
                      <a:pt x="6594229" y="8669563"/>
                      <a:pt x="6647882" y="8668294"/>
                      <a:pt x="6608025" y="8668294"/>
                    </a:cubicBezTo>
                    <a:cubicBezTo>
                      <a:pt x="6543642" y="8670833"/>
                      <a:pt x="6436336" y="8664483"/>
                      <a:pt x="6347426" y="8667023"/>
                    </a:cubicBezTo>
                    <a:cubicBezTo>
                      <a:pt x="6375019" y="8667023"/>
                      <a:pt x="6422540" y="8668294"/>
                      <a:pt x="6388815" y="8668294"/>
                    </a:cubicBezTo>
                    <a:cubicBezTo>
                      <a:pt x="6355090" y="8668294"/>
                      <a:pt x="6345893" y="8667023"/>
                      <a:pt x="6319833" y="8667023"/>
                    </a:cubicBezTo>
                    <a:cubicBezTo>
                      <a:pt x="6269246" y="8672104"/>
                      <a:pt x="6168072" y="8667023"/>
                      <a:pt x="6102156" y="8669563"/>
                    </a:cubicBezTo>
                    <a:cubicBezTo>
                      <a:pt x="6068431" y="8668294"/>
                      <a:pt x="6068431" y="8667023"/>
                      <a:pt x="6060766" y="8667023"/>
                    </a:cubicBezTo>
                    <a:cubicBezTo>
                      <a:pt x="6037773" y="8669563"/>
                      <a:pt x="5912072" y="8669563"/>
                      <a:pt x="5882946" y="8669563"/>
                    </a:cubicBezTo>
                    <a:cubicBezTo>
                      <a:pt x="5875281" y="8667023"/>
                      <a:pt x="5945796" y="8669563"/>
                      <a:pt x="5950395" y="8667023"/>
                    </a:cubicBezTo>
                    <a:cubicBezTo>
                      <a:pt x="5812431" y="8667023"/>
                      <a:pt x="5767975" y="8669563"/>
                      <a:pt x="5705125" y="8670833"/>
                    </a:cubicBezTo>
                    <a:cubicBezTo>
                      <a:pt x="5674466" y="8670833"/>
                      <a:pt x="5689796" y="8668294"/>
                      <a:pt x="5663736" y="8668294"/>
                    </a:cubicBezTo>
                    <a:cubicBezTo>
                      <a:pt x="5686730" y="8670833"/>
                      <a:pt x="5584023" y="8672104"/>
                      <a:pt x="5513508" y="8672104"/>
                    </a:cubicBezTo>
                    <a:cubicBezTo>
                      <a:pt x="5518107" y="8669563"/>
                      <a:pt x="5513508" y="8668294"/>
                      <a:pt x="5525772" y="8668294"/>
                    </a:cubicBezTo>
                    <a:cubicBezTo>
                      <a:pt x="5541101" y="8669563"/>
                      <a:pt x="5588622" y="8668294"/>
                      <a:pt x="5607017" y="8667023"/>
                    </a:cubicBezTo>
                    <a:cubicBezTo>
                      <a:pt x="5567161" y="8665754"/>
                      <a:pt x="5646874" y="8664483"/>
                      <a:pt x="5646874" y="8663213"/>
                    </a:cubicBezTo>
                    <a:cubicBezTo>
                      <a:pt x="5675999" y="8663213"/>
                      <a:pt x="5675999" y="8664483"/>
                      <a:pt x="5660670" y="8665754"/>
                    </a:cubicBezTo>
                    <a:cubicBezTo>
                      <a:pt x="5761844" y="8664483"/>
                      <a:pt x="5889078" y="8665754"/>
                      <a:pt x="5988719" y="8664483"/>
                    </a:cubicBezTo>
                    <a:cubicBezTo>
                      <a:pt x="5987186" y="8665754"/>
                      <a:pt x="5964191" y="8665754"/>
                      <a:pt x="5988719" y="8667023"/>
                    </a:cubicBezTo>
                    <a:cubicBezTo>
                      <a:pt x="5967257" y="8664483"/>
                      <a:pt x="6034706" y="8667023"/>
                      <a:pt x="6028575" y="8664483"/>
                    </a:cubicBezTo>
                    <a:cubicBezTo>
                      <a:pt x="5990251" y="8663213"/>
                      <a:pt x="6056168" y="8661944"/>
                      <a:pt x="6080695" y="8660673"/>
                    </a:cubicBezTo>
                    <a:cubicBezTo>
                      <a:pt x="6068431" y="8661944"/>
                      <a:pt x="6069964" y="8661944"/>
                      <a:pt x="6097557" y="8663213"/>
                    </a:cubicBezTo>
                    <a:cubicBezTo>
                      <a:pt x="6128216" y="8659404"/>
                      <a:pt x="6200264" y="8663213"/>
                      <a:pt x="6233988" y="8660673"/>
                    </a:cubicBezTo>
                    <a:cubicBezTo>
                      <a:pt x="6266180" y="8661944"/>
                      <a:pt x="6207928" y="8663213"/>
                      <a:pt x="6261581" y="8663213"/>
                    </a:cubicBezTo>
                    <a:cubicBezTo>
                      <a:pt x="6261581" y="8661944"/>
                      <a:pt x="6261581" y="8660673"/>
                      <a:pt x="6260049" y="8660673"/>
                    </a:cubicBezTo>
                    <a:cubicBezTo>
                      <a:pt x="6309102" y="8660673"/>
                      <a:pt x="6451665" y="8659404"/>
                      <a:pt x="6493055" y="8659404"/>
                    </a:cubicBezTo>
                    <a:cubicBezTo>
                      <a:pt x="6528312" y="8659404"/>
                      <a:pt x="6453198" y="8655594"/>
                      <a:pt x="6519114" y="8656863"/>
                    </a:cubicBezTo>
                    <a:cubicBezTo>
                      <a:pt x="6509917" y="8659404"/>
                      <a:pt x="6670876" y="8655594"/>
                      <a:pt x="6684672" y="8660673"/>
                    </a:cubicBezTo>
                    <a:cubicBezTo>
                      <a:pt x="6786814" y="8658133"/>
                      <a:pt x="6831264" y="8660673"/>
                      <a:pt x="6896033" y="8659404"/>
                    </a:cubicBezTo>
                    <a:cubicBezTo>
                      <a:pt x="6908733" y="8659404"/>
                      <a:pt x="6921433" y="8659404"/>
                      <a:pt x="6936673" y="8658133"/>
                    </a:cubicBezTo>
                    <a:cubicBezTo>
                      <a:pt x="6939214" y="8658133"/>
                      <a:pt x="6955723" y="8659404"/>
                      <a:pt x="6973504" y="8659404"/>
                    </a:cubicBezTo>
                    <a:lnTo>
                      <a:pt x="7006523" y="8659404"/>
                    </a:lnTo>
                    <a:cubicBezTo>
                      <a:pt x="7019223" y="8659404"/>
                      <a:pt x="7028114" y="8659404"/>
                      <a:pt x="7033193" y="8658133"/>
                    </a:cubicBezTo>
                    <a:lnTo>
                      <a:pt x="6982393" y="8658133"/>
                    </a:lnTo>
                    <a:lnTo>
                      <a:pt x="6996364" y="8658133"/>
                    </a:lnTo>
                    <a:cubicBezTo>
                      <a:pt x="7110664" y="8659404"/>
                      <a:pt x="7242743" y="8659404"/>
                      <a:pt x="7378633" y="8659404"/>
                    </a:cubicBezTo>
                    <a:lnTo>
                      <a:pt x="7378633" y="8192044"/>
                    </a:lnTo>
                    <a:cubicBezTo>
                      <a:pt x="7378633" y="8204744"/>
                      <a:pt x="7377364" y="8209823"/>
                      <a:pt x="7377364" y="8214904"/>
                    </a:cubicBezTo>
                    <a:lnTo>
                      <a:pt x="7377364" y="8169183"/>
                    </a:lnTo>
                    <a:cubicBezTo>
                      <a:pt x="7383714" y="8171723"/>
                      <a:pt x="7383714" y="8178073"/>
                      <a:pt x="7384983" y="8183154"/>
                    </a:cubicBezTo>
                    <a:close/>
                    <a:moveTo>
                      <a:pt x="7306243" y="265430"/>
                    </a:moveTo>
                    <a:cubicBezTo>
                      <a:pt x="7311323" y="290830"/>
                      <a:pt x="7307514" y="317500"/>
                      <a:pt x="7307514" y="369570"/>
                    </a:cubicBezTo>
                    <a:cubicBezTo>
                      <a:pt x="7304973" y="344170"/>
                      <a:pt x="7303704" y="289560"/>
                      <a:pt x="7306243" y="265430"/>
                    </a:cubicBezTo>
                    <a:close/>
                    <a:moveTo>
                      <a:pt x="7376093" y="7872377"/>
                    </a:moveTo>
                    <a:cubicBezTo>
                      <a:pt x="7374823" y="7871128"/>
                      <a:pt x="7376093" y="7912347"/>
                      <a:pt x="7376093" y="7928584"/>
                    </a:cubicBezTo>
                    <a:cubicBezTo>
                      <a:pt x="7373554" y="7898607"/>
                      <a:pt x="7376093" y="7878623"/>
                      <a:pt x="7376093" y="7838653"/>
                    </a:cubicBezTo>
                    <a:cubicBezTo>
                      <a:pt x="7377364" y="7861136"/>
                      <a:pt x="7378633" y="7891112"/>
                      <a:pt x="7377364" y="7927335"/>
                    </a:cubicBezTo>
                    <a:cubicBezTo>
                      <a:pt x="7374823" y="7929833"/>
                      <a:pt x="7376093" y="7888615"/>
                      <a:pt x="7376093" y="7872377"/>
                    </a:cubicBezTo>
                    <a:close/>
                    <a:moveTo>
                      <a:pt x="7373554" y="8454934"/>
                    </a:moveTo>
                    <a:cubicBezTo>
                      <a:pt x="7374823" y="8462554"/>
                      <a:pt x="7376093" y="8515894"/>
                      <a:pt x="7376093" y="8542563"/>
                    </a:cubicBezTo>
                    <a:cubicBezTo>
                      <a:pt x="7374823" y="8526054"/>
                      <a:pt x="7373554" y="8509544"/>
                      <a:pt x="7373554" y="8454934"/>
                    </a:cubicBezTo>
                    <a:close/>
                    <a:moveTo>
                      <a:pt x="7374823" y="7660039"/>
                    </a:moveTo>
                    <a:cubicBezTo>
                      <a:pt x="7376093" y="7666284"/>
                      <a:pt x="7377364" y="7702507"/>
                      <a:pt x="7376093" y="7726239"/>
                    </a:cubicBezTo>
                    <a:cubicBezTo>
                      <a:pt x="7376093" y="7710001"/>
                      <a:pt x="7374823" y="7678775"/>
                      <a:pt x="7374823" y="7660039"/>
                    </a:cubicBezTo>
                    <a:close/>
                    <a:moveTo>
                      <a:pt x="7374823" y="7503908"/>
                    </a:moveTo>
                    <a:cubicBezTo>
                      <a:pt x="7376093" y="7506406"/>
                      <a:pt x="7376093" y="7533885"/>
                      <a:pt x="7377364" y="7536384"/>
                    </a:cubicBezTo>
                    <a:cubicBezTo>
                      <a:pt x="7377364" y="7553870"/>
                      <a:pt x="7374823" y="7546376"/>
                      <a:pt x="7376093" y="7581349"/>
                    </a:cubicBezTo>
                    <a:cubicBezTo>
                      <a:pt x="7373554" y="7580100"/>
                      <a:pt x="7374823" y="7535135"/>
                      <a:pt x="7374823" y="7503908"/>
                    </a:cubicBezTo>
                    <a:close/>
                    <a:moveTo>
                      <a:pt x="7373554" y="7616322"/>
                    </a:moveTo>
                    <a:cubicBezTo>
                      <a:pt x="7373554" y="7665036"/>
                      <a:pt x="7374823" y="7706254"/>
                      <a:pt x="7374823" y="7761212"/>
                    </a:cubicBezTo>
                    <a:cubicBezTo>
                      <a:pt x="7371014" y="7743725"/>
                      <a:pt x="7373554" y="7653794"/>
                      <a:pt x="7373554" y="7616322"/>
                    </a:cubicBezTo>
                    <a:close/>
                    <a:moveTo>
                      <a:pt x="7332914" y="3877928"/>
                    </a:moveTo>
                    <a:lnTo>
                      <a:pt x="7332914" y="3895415"/>
                    </a:lnTo>
                    <a:cubicBezTo>
                      <a:pt x="7331643" y="3905407"/>
                      <a:pt x="7331643" y="3921645"/>
                      <a:pt x="7329104" y="3915400"/>
                    </a:cubicBezTo>
                    <a:cubicBezTo>
                      <a:pt x="7330373" y="3897913"/>
                      <a:pt x="7330373" y="3881675"/>
                      <a:pt x="7332914" y="3877928"/>
                    </a:cubicBezTo>
                    <a:close/>
                    <a:moveTo>
                      <a:pt x="7325293" y="3107267"/>
                    </a:moveTo>
                    <a:cubicBezTo>
                      <a:pt x="7325293" y="3179712"/>
                      <a:pt x="7327833" y="3219681"/>
                      <a:pt x="7327833" y="3263398"/>
                    </a:cubicBezTo>
                    <a:cubicBezTo>
                      <a:pt x="7327833" y="3319605"/>
                      <a:pt x="7326564" y="3378310"/>
                      <a:pt x="7327833" y="3432019"/>
                    </a:cubicBezTo>
                    <a:lnTo>
                      <a:pt x="7327833" y="3442011"/>
                    </a:lnTo>
                    <a:cubicBezTo>
                      <a:pt x="7327833" y="3443260"/>
                      <a:pt x="7330373" y="3452004"/>
                      <a:pt x="7330373" y="3454502"/>
                    </a:cubicBezTo>
                    <a:cubicBezTo>
                      <a:pt x="7332914" y="3488226"/>
                      <a:pt x="7331643" y="3559421"/>
                      <a:pt x="7331643" y="3585652"/>
                    </a:cubicBezTo>
                    <a:cubicBezTo>
                      <a:pt x="7331643" y="3658096"/>
                      <a:pt x="7330373" y="3726794"/>
                      <a:pt x="7330373" y="3783001"/>
                    </a:cubicBezTo>
                    <a:cubicBezTo>
                      <a:pt x="7329104" y="3674334"/>
                      <a:pt x="7329104" y="3564418"/>
                      <a:pt x="7324023" y="3457000"/>
                    </a:cubicBezTo>
                    <a:cubicBezTo>
                      <a:pt x="7325293" y="3450755"/>
                      <a:pt x="7326564" y="3444509"/>
                      <a:pt x="7327833" y="3432019"/>
                    </a:cubicBezTo>
                    <a:cubicBezTo>
                      <a:pt x="7325293" y="3290877"/>
                      <a:pt x="7324023" y="3137244"/>
                      <a:pt x="7324023" y="2977366"/>
                    </a:cubicBezTo>
                    <a:cubicBezTo>
                      <a:pt x="7325293" y="3022332"/>
                      <a:pt x="7325293" y="3066048"/>
                      <a:pt x="7325293" y="3107267"/>
                    </a:cubicBezTo>
                    <a:close/>
                    <a:moveTo>
                      <a:pt x="7322754" y="2888684"/>
                    </a:moveTo>
                    <a:cubicBezTo>
                      <a:pt x="7321483" y="2878692"/>
                      <a:pt x="7320214" y="2868699"/>
                      <a:pt x="7320214" y="2857458"/>
                    </a:cubicBezTo>
                    <a:cubicBezTo>
                      <a:pt x="7325293" y="2829979"/>
                      <a:pt x="7320214" y="2834975"/>
                      <a:pt x="7320214" y="2793757"/>
                    </a:cubicBezTo>
                    <a:cubicBezTo>
                      <a:pt x="7320214" y="2782515"/>
                      <a:pt x="7321483" y="2777519"/>
                      <a:pt x="7321483" y="2771274"/>
                    </a:cubicBezTo>
                    <a:cubicBezTo>
                      <a:pt x="7322754" y="2811243"/>
                      <a:pt x="7322754" y="2849964"/>
                      <a:pt x="7322754" y="2888684"/>
                    </a:cubicBezTo>
                    <a:close/>
                    <a:moveTo>
                      <a:pt x="7318943" y="2465257"/>
                    </a:moveTo>
                    <a:lnTo>
                      <a:pt x="7318943" y="2547694"/>
                    </a:lnTo>
                    <a:cubicBezTo>
                      <a:pt x="7315133" y="2531457"/>
                      <a:pt x="7317673" y="2488989"/>
                      <a:pt x="7318943" y="2465257"/>
                    </a:cubicBezTo>
                    <a:close/>
                    <a:moveTo>
                      <a:pt x="7316404" y="2436529"/>
                    </a:moveTo>
                    <a:cubicBezTo>
                      <a:pt x="7315133" y="2417794"/>
                      <a:pt x="7316404" y="2392813"/>
                      <a:pt x="7317673" y="2386567"/>
                    </a:cubicBezTo>
                    <a:lnTo>
                      <a:pt x="7317673" y="2445273"/>
                    </a:lnTo>
                    <a:cubicBezTo>
                      <a:pt x="7317673" y="2442774"/>
                      <a:pt x="7316404" y="2437778"/>
                      <a:pt x="7316404" y="2436529"/>
                    </a:cubicBezTo>
                    <a:close/>
                    <a:moveTo>
                      <a:pt x="7318943" y="2276651"/>
                    </a:moveTo>
                    <a:lnTo>
                      <a:pt x="7318943" y="2068061"/>
                    </a:lnTo>
                    <a:cubicBezTo>
                      <a:pt x="7318943" y="2064314"/>
                      <a:pt x="7317673" y="2059317"/>
                      <a:pt x="7317673" y="2041831"/>
                    </a:cubicBezTo>
                    <a:lnTo>
                      <a:pt x="7317673" y="2029340"/>
                    </a:lnTo>
                    <a:cubicBezTo>
                      <a:pt x="7320214" y="2113026"/>
                      <a:pt x="7322754" y="2196713"/>
                      <a:pt x="7318943" y="2276651"/>
                    </a:cubicBezTo>
                    <a:close/>
                    <a:moveTo>
                      <a:pt x="7318943" y="1545960"/>
                    </a:moveTo>
                    <a:lnTo>
                      <a:pt x="7318943" y="1518481"/>
                    </a:lnTo>
                    <a:lnTo>
                      <a:pt x="7318943" y="1573439"/>
                    </a:lnTo>
                    <a:cubicBezTo>
                      <a:pt x="7318943" y="1654627"/>
                      <a:pt x="7321483" y="1744558"/>
                      <a:pt x="7320214" y="1824497"/>
                    </a:cubicBezTo>
                    <a:cubicBezTo>
                      <a:pt x="7320214" y="1870712"/>
                      <a:pt x="7317673" y="1920673"/>
                      <a:pt x="7317673" y="1968137"/>
                    </a:cubicBezTo>
                    <a:lnTo>
                      <a:pt x="7317673" y="1978130"/>
                    </a:lnTo>
                    <a:cubicBezTo>
                      <a:pt x="7316404" y="1946903"/>
                      <a:pt x="7313864" y="1919424"/>
                      <a:pt x="7315133" y="1888198"/>
                    </a:cubicBezTo>
                    <a:cubicBezTo>
                      <a:pt x="7317673" y="1886949"/>
                      <a:pt x="7320214" y="1890696"/>
                      <a:pt x="7318943" y="1863217"/>
                    </a:cubicBezTo>
                    <a:cubicBezTo>
                      <a:pt x="7320214" y="1808259"/>
                      <a:pt x="7315133" y="1845731"/>
                      <a:pt x="7315133" y="1824497"/>
                    </a:cubicBezTo>
                    <a:cubicBezTo>
                      <a:pt x="7316404" y="1809508"/>
                      <a:pt x="7320214" y="1748305"/>
                      <a:pt x="7316404" y="1735815"/>
                    </a:cubicBezTo>
                    <a:cubicBezTo>
                      <a:pt x="7316404" y="1755799"/>
                      <a:pt x="7316404" y="1779531"/>
                      <a:pt x="7313864" y="1773286"/>
                    </a:cubicBezTo>
                    <a:cubicBezTo>
                      <a:pt x="7312593" y="1725822"/>
                      <a:pt x="7317673" y="1737064"/>
                      <a:pt x="7316404" y="1697094"/>
                    </a:cubicBezTo>
                    <a:cubicBezTo>
                      <a:pt x="7308783" y="1679607"/>
                      <a:pt x="7318943" y="1587178"/>
                      <a:pt x="7313864" y="1557201"/>
                    </a:cubicBezTo>
                    <a:cubicBezTo>
                      <a:pt x="7313864" y="1564695"/>
                      <a:pt x="7312593" y="1570941"/>
                      <a:pt x="7312593" y="1557201"/>
                    </a:cubicBezTo>
                    <a:cubicBezTo>
                      <a:pt x="7315133" y="1554703"/>
                      <a:pt x="7315133" y="1539714"/>
                      <a:pt x="7318943" y="1545960"/>
                    </a:cubicBezTo>
                    <a:close/>
                    <a:moveTo>
                      <a:pt x="7249093" y="4869671"/>
                    </a:moveTo>
                    <a:lnTo>
                      <a:pt x="7249093" y="4907142"/>
                    </a:lnTo>
                    <a:lnTo>
                      <a:pt x="7246554" y="4907142"/>
                    </a:lnTo>
                    <a:cubicBezTo>
                      <a:pt x="7246554" y="4883410"/>
                      <a:pt x="7246554" y="4873418"/>
                      <a:pt x="7249093" y="4869671"/>
                    </a:cubicBezTo>
                    <a:close/>
                    <a:moveTo>
                      <a:pt x="7245283" y="3891668"/>
                    </a:moveTo>
                    <a:cubicBezTo>
                      <a:pt x="7245283" y="3895415"/>
                      <a:pt x="7244014" y="3899162"/>
                      <a:pt x="7244014" y="3901660"/>
                    </a:cubicBezTo>
                    <a:cubicBezTo>
                      <a:pt x="7242743" y="3884174"/>
                      <a:pt x="7241473" y="3877928"/>
                      <a:pt x="7238933" y="3875430"/>
                    </a:cubicBezTo>
                    <a:cubicBezTo>
                      <a:pt x="7235123" y="3905407"/>
                      <a:pt x="7238933" y="3937882"/>
                      <a:pt x="7238933" y="3977852"/>
                    </a:cubicBezTo>
                    <a:cubicBezTo>
                      <a:pt x="7236393" y="3954120"/>
                      <a:pt x="7233854" y="3992841"/>
                      <a:pt x="7232583" y="3959116"/>
                    </a:cubicBezTo>
                    <a:lnTo>
                      <a:pt x="7232583" y="3946626"/>
                    </a:lnTo>
                    <a:cubicBezTo>
                      <a:pt x="7233854" y="3909154"/>
                      <a:pt x="7233854" y="3851699"/>
                      <a:pt x="7233854" y="3797989"/>
                    </a:cubicBezTo>
                    <a:cubicBezTo>
                      <a:pt x="7231314" y="3791744"/>
                      <a:pt x="7231314" y="3802986"/>
                      <a:pt x="7231314" y="3819223"/>
                    </a:cubicBezTo>
                    <a:lnTo>
                      <a:pt x="7231314" y="3780503"/>
                    </a:lnTo>
                    <a:cubicBezTo>
                      <a:pt x="7231314" y="3781752"/>
                      <a:pt x="7232583" y="3783001"/>
                      <a:pt x="7232583" y="3785499"/>
                    </a:cubicBezTo>
                    <a:cubicBezTo>
                      <a:pt x="7233854" y="3753024"/>
                      <a:pt x="7236393" y="3663093"/>
                      <a:pt x="7232583" y="3633115"/>
                    </a:cubicBezTo>
                    <a:cubicBezTo>
                      <a:pt x="7232583" y="3660594"/>
                      <a:pt x="7232583" y="3678081"/>
                      <a:pt x="7230043" y="3683077"/>
                    </a:cubicBezTo>
                    <a:lnTo>
                      <a:pt x="7230043" y="3621874"/>
                    </a:lnTo>
                    <a:cubicBezTo>
                      <a:pt x="7230043" y="3611881"/>
                      <a:pt x="7231314" y="3595644"/>
                      <a:pt x="7231314" y="3581904"/>
                    </a:cubicBezTo>
                    <a:cubicBezTo>
                      <a:pt x="7230043" y="3566916"/>
                      <a:pt x="7230043" y="3551927"/>
                      <a:pt x="7230043" y="3536939"/>
                    </a:cubicBezTo>
                    <a:lnTo>
                      <a:pt x="7230043" y="3407038"/>
                    </a:lnTo>
                    <a:cubicBezTo>
                      <a:pt x="7230043" y="3417030"/>
                      <a:pt x="7230043" y="3423275"/>
                      <a:pt x="7228773" y="3420777"/>
                    </a:cubicBezTo>
                    <a:cubicBezTo>
                      <a:pt x="7231314" y="3303367"/>
                      <a:pt x="7231314" y="3193451"/>
                      <a:pt x="7231314" y="3087282"/>
                    </a:cubicBezTo>
                    <a:cubicBezTo>
                      <a:pt x="7232583" y="3088531"/>
                      <a:pt x="7232583" y="3092278"/>
                      <a:pt x="7233854" y="3098523"/>
                    </a:cubicBezTo>
                    <a:cubicBezTo>
                      <a:pt x="7233854" y="3074792"/>
                      <a:pt x="7235123" y="3056056"/>
                      <a:pt x="7236393" y="3048562"/>
                    </a:cubicBezTo>
                    <a:cubicBezTo>
                      <a:pt x="7236393" y="3062301"/>
                      <a:pt x="7237664" y="3063550"/>
                      <a:pt x="7238933" y="3067297"/>
                    </a:cubicBezTo>
                    <a:cubicBezTo>
                      <a:pt x="7237664" y="3143489"/>
                      <a:pt x="7237664" y="3218432"/>
                      <a:pt x="7240204" y="3293374"/>
                    </a:cubicBezTo>
                    <a:lnTo>
                      <a:pt x="7240204" y="3332095"/>
                    </a:lnTo>
                    <a:cubicBezTo>
                      <a:pt x="7240204" y="3328348"/>
                      <a:pt x="7240204" y="3327099"/>
                      <a:pt x="7238933" y="3327099"/>
                    </a:cubicBezTo>
                    <a:cubicBezTo>
                      <a:pt x="7240204" y="3355827"/>
                      <a:pt x="7237664" y="3422026"/>
                      <a:pt x="7240204" y="3459498"/>
                    </a:cubicBezTo>
                    <a:lnTo>
                      <a:pt x="7240204" y="3518203"/>
                    </a:lnTo>
                    <a:cubicBezTo>
                      <a:pt x="7241473" y="3540686"/>
                      <a:pt x="7244014" y="3539437"/>
                      <a:pt x="7245283" y="3556923"/>
                    </a:cubicBezTo>
                    <a:cubicBezTo>
                      <a:pt x="7242743" y="3566916"/>
                      <a:pt x="7240204" y="3571912"/>
                      <a:pt x="7238933" y="3594394"/>
                    </a:cubicBezTo>
                    <a:cubicBezTo>
                      <a:pt x="7237664" y="3641858"/>
                      <a:pt x="7244014" y="3620625"/>
                      <a:pt x="7244014" y="3646854"/>
                    </a:cubicBezTo>
                    <a:cubicBezTo>
                      <a:pt x="7241473" y="3673085"/>
                      <a:pt x="7237664" y="3686824"/>
                      <a:pt x="7237664" y="3735537"/>
                    </a:cubicBezTo>
                    <a:cubicBezTo>
                      <a:pt x="7240204" y="3756771"/>
                      <a:pt x="7246554" y="3806732"/>
                      <a:pt x="7240204" y="3825468"/>
                    </a:cubicBezTo>
                    <a:cubicBezTo>
                      <a:pt x="7240204" y="3806732"/>
                      <a:pt x="7240204" y="3778004"/>
                      <a:pt x="7238933" y="3774257"/>
                    </a:cubicBezTo>
                    <a:cubicBezTo>
                      <a:pt x="7238933" y="3804234"/>
                      <a:pt x="7236393" y="3811728"/>
                      <a:pt x="7237664" y="3850449"/>
                    </a:cubicBezTo>
                    <a:cubicBezTo>
                      <a:pt x="7240204" y="3851698"/>
                      <a:pt x="7242743" y="3849200"/>
                      <a:pt x="7241473" y="3876679"/>
                    </a:cubicBezTo>
                    <a:cubicBezTo>
                      <a:pt x="7244014" y="3882924"/>
                      <a:pt x="7244014" y="3859192"/>
                      <a:pt x="7246554" y="3851698"/>
                    </a:cubicBezTo>
                    <a:cubicBezTo>
                      <a:pt x="7245283" y="3864188"/>
                      <a:pt x="7245283" y="3877928"/>
                      <a:pt x="7245283" y="3891667"/>
                    </a:cubicBezTo>
                    <a:close/>
                    <a:moveTo>
                      <a:pt x="7233854" y="2932401"/>
                    </a:moveTo>
                    <a:cubicBezTo>
                      <a:pt x="7235123" y="2947389"/>
                      <a:pt x="7238933" y="3026079"/>
                      <a:pt x="7233854" y="3021083"/>
                    </a:cubicBezTo>
                    <a:cubicBezTo>
                      <a:pt x="7231314" y="2996102"/>
                      <a:pt x="7232583" y="2961129"/>
                      <a:pt x="7233854" y="2932401"/>
                    </a:cubicBezTo>
                    <a:close/>
                    <a:moveTo>
                      <a:pt x="7240204" y="986387"/>
                    </a:moveTo>
                    <a:cubicBezTo>
                      <a:pt x="7240204" y="961406"/>
                      <a:pt x="7241473" y="946418"/>
                      <a:pt x="7242743" y="937674"/>
                    </a:cubicBezTo>
                    <a:lnTo>
                      <a:pt x="7242743" y="983889"/>
                    </a:lnTo>
                    <a:cubicBezTo>
                      <a:pt x="7241473" y="985138"/>
                      <a:pt x="7241473" y="986387"/>
                      <a:pt x="7240204" y="986387"/>
                    </a:cubicBezTo>
                    <a:close/>
                    <a:moveTo>
                      <a:pt x="7245283" y="3403291"/>
                    </a:moveTo>
                    <a:lnTo>
                      <a:pt x="7245283" y="3405789"/>
                    </a:lnTo>
                    <a:cubicBezTo>
                      <a:pt x="7244014" y="3422026"/>
                      <a:pt x="7242743" y="3339589"/>
                      <a:pt x="7242743" y="3303367"/>
                    </a:cubicBezTo>
                    <a:cubicBezTo>
                      <a:pt x="7244014" y="3278386"/>
                      <a:pt x="7244014" y="3374563"/>
                      <a:pt x="7245283" y="3403291"/>
                    </a:cubicBezTo>
                    <a:close/>
                    <a:moveTo>
                      <a:pt x="7242744" y="1186234"/>
                    </a:moveTo>
                    <a:lnTo>
                      <a:pt x="7242744" y="1176242"/>
                    </a:lnTo>
                    <a:lnTo>
                      <a:pt x="7242744" y="1186234"/>
                    </a:lnTo>
                    <a:close/>
                    <a:moveTo>
                      <a:pt x="7242744" y="1142517"/>
                    </a:moveTo>
                    <a:cubicBezTo>
                      <a:pt x="7241473" y="1132525"/>
                      <a:pt x="7241473" y="1121284"/>
                      <a:pt x="7241473" y="1101299"/>
                    </a:cubicBezTo>
                    <a:cubicBezTo>
                      <a:pt x="7241473" y="1090058"/>
                      <a:pt x="7241473" y="1080065"/>
                      <a:pt x="7242744" y="1068824"/>
                    </a:cubicBezTo>
                    <a:lnTo>
                      <a:pt x="7242744" y="1142517"/>
                    </a:lnTo>
                    <a:close/>
                    <a:moveTo>
                      <a:pt x="7109394" y="71120"/>
                    </a:moveTo>
                    <a:cubicBezTo>
                      <a:pt x="7133523" y="73660"/>
                      <a:pt x="7110664" y="74930"/>
                      <a:pt x="7108123" y="77470"/>
                    </a:cubicBezTo>
                    <a:cubicBezTo>
                      <a:pt x="7064944" y="76200"/>
                      <a:pt x="7067483" y="71120"/>
                      <a:pt x="7017954" y="74930"/>
                    </a:cubicBezTo>
                    <a:cubicBezTo>
                      <a:pt x="7015414" y="69850"/>
                      <a:pt x="7087804" y="73660"/>
                      <a:pt x="7109394" y="71120"/>
                    </a:cubicBezTo>
                    <a:close/>
                    <a:moveTo>
                      <a:pt x="6256983" y="76200"/>
                    </a:moveTo>
                    <a:cubicBezTo>
                      <a:pt x="6255450" y="80010"/>
                      <a:pt x="6198731" y="78740"/>
                      <a:pt x="6178803" y="77470"/>
                    </a:cubicBezTo>
                    <a:cubicBezTo>
                      <a:pt x="6181869" y="74930"/>
                      <a:pt x="6238587" y="74930"/>
                      <a:pt x="6256983" y="76200"/>
                    </a:cubicBezTo>
                    <a:close/>
                    <a:moveTo>
                      <a:pt x="5429197" y="153670"/>
                    </a:moveTo>
                    <a:cubicBezTo>
                      <a:pt x="5452190" y="151130"/>
                      <a:pt x="5518107" y="152400"/>
                      <a:pt x="5507376" y="156210"/>
                    </a:cubicBezTo>
                    <a:cubicBezTo>
                      <a:pt x="5482849" y="158750"/>
                      <a:pt x="5416933" y="157480"/>
                      <a:pt x="5429197" y="153670"/>
                    </a:cubicBezTo>
                    <a:close/>
                    <a:moveTo>
                      <a:pt x="5095016" y="181610"/>
                    </a:moveTo>
                    <a:cubicBezTo>
                      <a:pt x="5098082" y="180340"/>
                      <a:pt x="5088885" y="180340"/>
                      <a:pt x="5079687" y="180340"/>
                    </a:cubicBezTo>
                    <a:cubicBezTo>
                      <a:pt x="5093483" y="177800"/>
                      <a:pt x="5116477" y="180340"/>
                      <a:pt x="5133340" y="182880"/>
                    </a:cubicBezTo>
                    <a:cubicBezTo>
                      <a:pt x="5101148" y="182880"/>
                      <a:pt x="5070489" y="182880"/>
                      <a:pt x="5041364" y="184150"/>
                    </a:cubicBezTo>
                    <a:cubicBezTo>
                      <a:pt x="5055160" y="181610"/>
                      <a:pt x="5073555" y="181610"/>
                      <a:pt x="5095016" y="181610"/>
                    </a:cubicBezTo>
                    <a:close/>
                    <a:moveTo>
                      <a:pt x="5019903" y="168910"/>
                    </a:moveTo>
                    <a:cubicBezTo>
                      <a:pt x="5006106" y="171450"/>
                      <a:pt x="4950920" y="172720"/>
                      <a:pt x="4926393" y="170180"/>
                    </a:cubicBezTo>
                    <a:cubicBezTo>
                      <a:pt x="4940190" y="167640"/>
                      <a:pt x="4995375" y="166370"/>
                      <a:pt x="5019903" y="168910"/>
                    </a:cubicBezTo>
                    <a:close/>
                    <a:moveTo>
                      <a:pt x="4958585" y="166370"/>
                    </a:moveTo>
                    <a:cubicBezTo>
                      <a:pt x="4920261" y="167640"/>
                      <a:pt x="4877339" y="168910"/>
                      <a:pt x="4880405" y="163830"/>
                    </a:cubicBezTo>
                    <a:cubicBezTo>
                      <a:pt x="4909531" y="163830"/>
                      <a:pt x="4975447" y="161290"/>
                      <a:pt x="4958585" y="166370"/>
                    </a:cubicBezTo>
                    <a:close/>
                    <a:moveTo>
                      <a:pt x="4960118" y="81280"/>
                    </a:moveTo>
                    <a:cubicBezTo>
                      <a:pt x="4924860" y="82550"/>
                      <a:pt x="4894202" y="88900"/>
                      <a:pt x="4849746" y="85090"/>
                    </a:cubicBezTo>
                    <a:cubicBezTo>
                      <a:pt x="4866609" y="82550"/>
                      <a:pt x="4904932" y="81280"/>
                      <a:pt x="4960118" y="81280"/>
                    </a:cubicBezTo>
                    <a:close/>
                    <a:moveTo>
                      <a:pt x="4742441" y="72390"/>
                    </a:moveTo>
                    <a:cubicBezTo>
                      <a:pt x="4786896" y="72390"/>
                      <a:pt x="4828285" y="72390"/>
                      <a:pt x="4819088" y="76200"/>
                    </a:cubicBezTo>
                    <a:cubicBezTo>
                      <a:pt x="4774633" y="77470"/>
                      <a:pt x="4734776" y="77470"/>
                      <a:pt x="4742441" y="72390"/>
                    </a:cubicBezTo>
                    <a:close/>
                    <a:moveTo>
                      <a:pt x="4678057" y="82550"/>
                    </a:moveTo>
                    <a:cubicBezTo>
                      <a:pt x="4674991" y="85090"/>
                      <a:pt x="4638201" y="85090"/>
                      <a:pt x="4599878" y="85090"/>
                    </a:cubicBezTo>
                    <a:cubicBezTo>
                      <a:pt x="4590680" y="80010"/>
                      <a:pt x="4655063" y="80010"/>
                      <a:pt x="4678057" y="82550"/>
                    </a:cubicBezTo>
                    <a:close/>
                    <a:moveTo>
                      <a:pt x="4540093" y="146050"/>
                    </a:moveTo>
                    <a:cubicBezTo>
                      <a:pt x="4573818" y="146050"/>
                      <a:pt x="4527829" y="148590"/>
                      <a:pt x="4524764" y="147320"/>
                    </a:cubicBezTo>
                    <a:cubicBezTo>
                      <a:pt x="4546225" y="151130"/>
                      <a:pt x="4609075" y="147320"/>
                      <a:pt x="4664261" y="148590"/>
                    </a:cubicBezTo>
                    <a:cubicBezTo>
                      <a:pt x="4647398" y="154940"/>
                      <a:pt x="4523231" y="149860"/>
                      <a:pt x="4492572" y="148590"/>
                    </a:cubicBezTo>
                    <a:cubicBezTo>
                      <a:pt x="4445051" y="147320"/>
                      <a:pt x="4472644" y="153670"/>
                      <a:pt x="4414392" y="151130"/>
                    </a:cubicBezTo>
                    <a:cubicBezTo>
                      <a:pt x="4400596" y="144780"/>
                      <a:pt x="4514033" y="149860"/>
                      <a:pt x="4540093" y="146050"/>
                    </a:cubicBezTo>
                    <a:close/>
                    <a:moveTo>
                      <a:pt x="4460380" y="80010"/>
                    </a:moveTo>
                    <a:cubicBezTo>
                      <a:pt x="4472644" y="81280"/>
                      <a:pt x="4477243" y="82550"/>
                      <a:pt x="4475710" y="85090"/>
                    </a:cubicBezTo>
                    <a:cubicBezTo>
                      <a:pt x="4437386" y="85090"/>
                      <a:pt x="4441985" y="82550"/>
                      <a:pt x="4397530" y="83820"/>
                    </a:cubicBezTo>
                    <a:cubicBezTo>
                      <a:pt x="4411326" y="82550"/>
                      <a:pt x="4420524" y="80010"/>
                      <a:pt x="4460380" y="80010"/>
                    </a:cubicBezTo>
                    <a:close/>
                    <a:moveTo>
                      <a:pt x="3977505" y="152400"/>
                    </a:moveTo>
                    <a:cubicBezTo>
                      <a:pt x="3959110" y="149860"/>
                      <a:pt x="3960643" y="148590"/>
                      <a:pt x="3979038" y="147320"/>
                    </a:cubicBezTo>
                    <a:cubicBezTo>
                      <a:pt x="4038822" y="147320"/>
                      <a:pt x="4038822" y="152400"/>
                      <a:pt x="4086344" y="154940"/>
                    </a:cubicBezTo>
                    <a:cubicBezTo>
                      <a:pt x="4055685" y="160020"/>
                      <a:pt x="4009697" y="152400"/>
                      <a:pt x="3929984" y="156210"/>
                    </a:cubicBezTo>
                    <a:cubicBezTo>
                      <a:pt x="3936116" y="153670"/>
                      <a:pt x="3949912" y="152400"/>
                      <a:pt x="3977505" y="152400"/>
                    </a:cubicBezTo>
                    <a:close/>
                    <a:moveTo>
                      <a:pt x="3802750" y="139700"/>
                    </a:moveTo>
                    <a:lnTo>
                      <a:pt x="3822678" y="139700"/>
                    </a:lnTo>
                    <a:cubicBezTo>
                      <a:pt x="3825744" y="143510"/>
                      <a:pt x="3815014" y="146050"/>
                      <a:pt x="3775158" y="144780"/>
                    </a:cubicBezTo>
                    <a:cubicBezTo>
                      <a:pt x="3752163" y="143510"/>
                      <a:pt x="3772091" y="140970"/>
                      <a:pt x="3802750" y="139700"/>
                    </a:cubicBezTo>
                    <a:close/>
                    <a:moveTo>
                      <a:pt x="3051611" y="140970"/>
                    </a:moveTo>
                    <a:lnTo>
                      <a:pt x="3077671" y="140970"/>
                    </a:lnTo>
                    <a:cubicBezTo>
                      <a:pt x="3089934" y="143510"/>
                      <a:pt x="3066941" y="144780"/>
                      <a:pt x="3088402" y="148590"/>
                    </a:cubicBezTo>
                    <a:cubicBezTo>
                      <a:pt x="3036282" y="149860"/>
                      <a:pt x="3034749" y="152400"/>
                      <a:pt x="2978030" y="149860"/>
                    </a:cubicBezTo>
                    <a:cubicBezTo>
                      <a:pt x="2971898" y="146050"/>
                      <a:pt x="3036282" y="148590"/>
                      <a:pt x="3040880" y="146050"/>
                    </a:cubicBezTo>
                    <a:cubicBezTo>
                      <a:pt x="3039348" y="143510"/>
                      <a:pt x="2974964" y="147320"/>
                      <a:pt x="2932042" y="146050"/>
                    </a:cubicBezTo>
                    <a:cubicBezTo>
                      <a:pt x="2935108" y="144780"/>
                      <a:pt x="2928976" y="143510"/>
                      <a:pt x="2916713" y="143510"/>
                    </a:cubicBezTo>
                    <a:cubicBezTo>
                      <a:pt x="2951970" y="142240"/>
                      <a:pt x="3001024" y="142240"/>
                      <a:pt x="3051611" y="140970"/>
                    </a:cubicBezTo>
                    <a:close/>
                    <a:moveTo>
                      <a:pt x="2056735" y="146050"/>
                    </a:moveTo>
                    <a:cubicBezTo>
                      <a:pt x="2062867" y="149860"/>
                      <a:pt x="2027609" y="148590"/>
                      <a:pt x="2039873" y="152400"/>
                    </a:cubicBezTo>
                    <a:cubicBezTo>
                      <a:pt x="2012280" y="152400"/>
                      <a:pt x="2007681" y="151130"/>
                      <a:pt x="1977022" y="151130"/>
                    </a:cubicBezTo>
                    <a:cubicBezTo>
                      <a:pt x="1998483" y="149860"/>
                      <a:pt x="2010747" y="146050"/>
                      <a:pt x="2056735" y="146050"/>
                    </a:cubicBezTo>
                    <a:close/>
                    <a:moveTo>
                      <a:pt x="1744016" y="148590"/>
                    </a:moveTo>
                    <a:cubicBezTo>
                      <a:pt x="1753213" y="151130"/>
                      <a:pt x="1803800" y="148590"/>
                      <a:pt x="1805333" y="151130"/>
                    </a:cubicBezTo>
                    <a:cubicBezTo>
                      <a:pt x="1826794" y="151130"/>
                      <a:pt x="1819130" y="147320"/>
                      <a:pt x="1822195" y="146050"/>
                    </a:cubicBezTo>
                    <a:cubicBezTo>
                      <a:pt x="1862052" y="148590"/>
                      <a:pt x="1946363" y="146050"/>
                      <a:pt x="1961693" y="149860"/>
                    </a:cubicBezTo>
                    <a:cubicBezTo>
                      <a:pt x="1931034" y="152400"/>
                      <a:pt x="1891178" y="146050"/>
                      <a:pt x="1837525" y="149860"/>
                    </a:cubicBezTo>
                    <a:cubicBezTo>
                      <a:pt x="1845190" y="151130"/>
                      <a:pt x="1852854" y="152400"/>
                      <a:pt x="1852854" y="153670"/>
                    </a:cubicBezTo>
                    <a:cubicBezTo>
                      <a:pt x="1819130" y="156210"/>
                      <a:pt x="1794603" y="152400"/>
                      <a:pt x="1759345" y="151130"/>
                    </a:cubicBezTo>
                    <a:cubicBezTo>
                      <a:pt x="1707225" y="149860"/>
                      <a:pt x="1642842" y="152400"/>
                      <a:pt x="1744016" y="148590"/>
                    </a:cubicBezTo>
                    <a:close/>
                    <a:moveTo>
                      <a:pt x="331470" y="151130"/>
                    </a:moveTo>
                    <a:lnTo>
                      <a:pt x="358140" y="151130"/>
                    </a:lnTo>
                    <a:cubicBezTo>
                      <a:pt x="359410" y="151130"/>
                      <a:pt x="359410" y="151130"/>
                      <a:pt x="359410" y="152400"/>
                    </a:cubicBezTo>
                    <a:cubicBezTo>
                      <a:pt x="349250" y="152400"/>
                      <a:pt x="340360" y="152400"/>
                      <a:pt x="331470" y="153670"/>
                    </a:cubicBezTo>
                    <a:lnTo>
                      <a:pt x="331470" y="151130"/>
                    </a:lnTo>
                    <a:close/>
                    <a:moveTo>
                      <a:pt x="331470" y="154940"/>
                    </a:moveTo>
                    <a:cubicBezTo>
                      <a:pt x="386080" y="154940"/>
                      <a:pt x="476250" y="158750"/>
                      <a:pt x="448310" y="152400"/>
                    </a:cubicBezTo>
                    <a:cubicBezTo>
                      <a:pt x="447040" y="153670"/>
                      <a:pt x="441960" y="153670"/>
                      <a:pt x="435610" y="153670"/>
                    </a:cubicBezTo>
                    <a:cubicBezTo>
                      <a:pt x="444500" y="152400"/>
                      <a:pt x="410210" y="151130"/>
                      <a:pt x="397510" y="149860"/>
                    </a:cubicBezTo>
                    <a:cubicBezTo>
                      <a:pt x="415290" y="149860"/>
                      <a:pt x="433070" y="148590"/>
                      <a:pt x="449580" y="148590"/>
                    </a:cubicBezTo>
                    <a:cubicBezTo>
                      <a:pt x="483870" y="148590"/>
                      <a:pt x="511810" y="153670"/>
                      <a:pt x="539750" y="149860"/>
                    </a:cubicBezTo>
                    <a:cubicBezTo>
                      <a:pt x="525780" y="149860"/>
                      <a:pt x="509270" y="147320"/>
                      <a:pt x="527050" y="147320"/>
                    </a:cubicBezTo>
                    <a:cubicBezTo>
                      <a:pt x="546100" y="147320"/>
                      <a:pt x="556260" y="147320"/>
                      <a:pt x="563880" y="148590"/>
                    </a:cubicBezTo>
                    <a:cubicBezTo>
                      <a:pt x="577850" y="149860"/>
                      <a:pt x="582930" y="152400"/>
                      <a:pt x="617307" y="151130"/>
                    </a:cubicBezTo>
                    <a:cubicBezTo>
                      <a:pt x="628037" y="148590"/>
                      <a:pt x="617307" y="147320"/>
                      <a:pt x="605790" y="146050"/>
                    </a:cubicBezTo>
                    <a:lnTo>
                      <a:pt x="617307" y="146050"/>
                    </a:lnTo>
                    <a:cubicBezTo>
                      <a:pt x="623438" y="147320"/>
                      <a:pt x="670960" y="146050"/>
                      <a:pt x="647965" y="149860"/>
                    </a:cubicBezTo>
                    <a:cubicBezTo>
                      <a:pt x="735343" y="151130"/>
                      <a:pt x="758337" y="146050"/>
                      <a:pt x="836517" y="146050"/>
                    </a:cubicBezTo>
                    <a:lnTo>
                      <a:pt x="834984" y="149860"/>
                    </a:lnTo>
                    <a:cubicBezTo>
                      <a:pt x="931559" y="149860"/>
                      <a:pt x="937691" y="149860"/>
                      <a:pt x="1006673" y="152400"/>
                    </a:cubicBezTo>
                    <a:cubicBezTo>
                      <a:pt x="1046529" y="149860"/>
                      <a:pt x="971415" y="143510"/>
                      <a:pt x="1040397" y="142240"/>
                    </a:cubicBezTo>
                    <a:cubicBezTo>
                      <a:pt x="1074122" y="142240"/>
                      <a:pt x="1089451" y="143510"/>
                      <a:pt x="1086386" y="146050"/>
                    </a:cubicBezTo>
                    <a:cubicBezTo>
                      <a:pt x="1057260" y="147320"/>
                      <a:pt x="1035799" y="142240"/>
                      <a:pt x="1023535" y="146050"/>
                    </a:cubicBezTo>
                    <a:cubicBezTo>
                      <a:pt x="1060326" y="147320"/>
                      <a:pt x="1087918" y="151130"/>
                      <a:pt x="1052661" y="154940"/>
                    </a:cubicBezTo>
                    <a:cubicBezTo>
                      <a:pt x="1109380" y="152400"/>
                      <a:pt x="1156901" y="156210"/>
                      <a:pt x="1193691" y="153670"/>
                    </a:cubicBezTo>
                    <a:cubicBezTo>
                      <a:pt x="1175296" y="153670"/>
                      <a:pt x="1176829" y="151130"/>
                      <a:pt x="1178362" y="149860"/>
                    </a:cubicBezTo>
                    <a:cubicBezTo>
                      <a:pt x="1239679" y="148590"/>
                      <a:pt x="1307128" y="151130"/>
                      <a:pt x="1351584" y="146050"/>
                    </a:cubicBezTo>
                    <a:cubicBezTo>
                      <a:pt x="1331655" y="146050"/>
                      <a:pt x="1333188" y="142240"/>
                      <a:pt x="1351584" y="142240"/>
                    </a:cubicBezTo>
                    <a:cubicBezTo>
                      <a:pt x="1371512" y="142240"/>
                      <a:pt x="1373045" y="143510"/>
                      <a:pt x="1397572" y="143510"/>
                    </a:cubicBezTo>
                    <a:cubicBezTo>
                      <a:pt x="1388374" y="146050"/>
                      <a:pt x="1350051" y="146050"/>
                      <a:pt x="1380709" y="148590"/>
                    </a:cubicBezTo>
                    <a:cubicBezTo>
                      <a:pt x="1475752" y="146050"/>
                      <a:pt x="1540135" y="153670"/>
                      <a:pt x="1645908" y="148590"/>
                    </a:cubicBezTo>
                    <a:cubicBezTo>
                      <a:pt x="1641309" y="152400"/>
                      <a:pt x="1650506" y="154940"/>
                      <a:pt x="1691896" y="153670"/>
                    </a:cubicBezTo>
                    <a:cubicBezTo>
                      <a:pt x="1713357" y="153670"/>
                      <a:pt x="1707225" y="151130"/>
                      <a:pt x="1724087" y="151130"/>
                    </a:cubicBezTo>
                    <a:cubicBezTo>
                      <a:pt x="1835992" y="152400"/>
                      <a:pt x="1900375" y="149860"/>
                      <a:pt x="1989286" y="153670"/>
                    </a:cubicBezTo>
                    <a:cubicBezTo>
                      <a:pt x="2007681" y="149860"/>
                      <a:pt x="2073597" y="151130"/>
                      <a:pt x="2130316" y="151130"/>
                    </a:cubicBezTo>
                    <a:cubicBezTo>
                      <a:pt x="2153310" y="149860"/>
                      <a:pt x="2210028" y="152400"/>
                      <a:pt x="2208495" y="149860"/>
                    </a:cubicBezTo>
                    <a:cubicBezTo>
                      <a:pt x="2160974" y="148590"/>
                      <a:pt x="2073597" y="151130"/>
                      <a:pt x="2052136" y="148590"/>
                    </a:cubicBezTo>
                    <a:cubicBezTo>
                      <a:pt x="2099657" y="144780"/>
                      <a:pt x="2214627" y="146050"/>
                      <a:pt x="2254484" y="149860"/>
                    </a:cubicBezTo>
                    <a:cubicBezTo>
                      <a:pt x="2289741" y="148590"/>
                      <a:pt x="2389382" y="143510"/>
                      <a:pt x="2410843" y="149860"/>
                    </a:cubicBezTo>
                    <a:cubicBezTo>
                      <a:pt x="2381717" y="149860"/>
                      <a:pt x="2256017" y="148590"/>
                      <a:pt x="2302005" y="151130"/>
                    </a:cubicBezTo>
                    <a:cubicBezTo>
                      <a:pt x="2355657" y="151130"/>
                      <a:pt x="2525813" y="153670"/>
                      <a:pt x="2443035" y="148590"/>
                    </a:cubicBezTo>
                    <a:cubicBezTo>
                      <a:pt x="2501286" y="148590"/>
                      <a:pt x="2577933" y="144780"/>
                      <a:pt x="2614724" y="147320"/>
                    </a:cubicBezTo>
                    <a:cubicBezTo>
                      <a:pt x="2631586" y="152400"/>
                      <a:pt x="2472161" y="148590"/>
                      <a:pt x="2519682" y="151130"/>
                    </a:cubicBezTo>
                    <a:lnTo>
                      <a:pt x="2660712" y="151130"/>
                    </a:lnTo>
                    <a:cubicBezTo>
                      <a:pt x="2665311" y="148590"/>
                      <a:pt x="2643850" y="148590"/>
                      <a:pt x="2646916" y="146050"/>
                    </a:cubicBezTo>
                    <a:cubicBezTo>
                      <a:pt x="2695970" y="148590"/>
                      <a:pt x="2745024" y="140970"/>
                      <a:pt x="2787946" y="147320"/>
                    </a:cubicBezTo>
                    <a:cubicBezTo>
                      <a:pt x="2761886" y="151130"/>
                      <a:pt x="2689838" y="143510"/>
                      <a:pt x="2692904" y="149860"/>
                    </a:cubicBezTo>
                    <a:cubicBezTo>
                      <a:pt x="2703634" y="152400"/>
                      <a:pt x="2780281" y="151130"/>
                      <a:pt x="2817071" y="151130"/>
                    </a:cubicBezTo>
                    <a:cubicBezTo>
                      <a:pt x="2818605" y="147320"/>
                      <a:pt x="2809407" y="143510"/>
                      <a:pt x="2850796" y="143510"/>
                    </a:cubicBezTo>
                    <a:cubicBezTo>
                      <a:pt x="2887587" y="144780"/>
                      <a:pt x="2925910" y="146050"/>
                      <a:pt x="2959635" y="147320"/>
                    </a:cubicBezTo>
                    <a:cubicBezTo>
                      <a:pt x="2965766" y="151130"/>
                      <a:pt x="2901383" y="148590"/>
                      <a:pt x="2896784" y="151130"/>
                    </a:cubicBezTo>
                    <a:cubicBezTo>
                      <a:pt x="2964234" y="151130"/>
                      <a:pt x="3040880" y="152400"/>
                      <a:pt x="3068473" y="148590"/>
                    </a:cubicBezTo>
                    <a:cubicBezTo>
                      <a:pt x="3074605" y="149860"/>
                      <a:pt x="3088401" y="151130"/>
                      <a:pt x="3114461" y="151130"/>
                    </a:cubicBezTo>
                    <a:cubicBezTo>
                      <a:pt x="3088401" y="143510"/>
                      <a:pt x="3203372" y="148590"/>
                      <a:pt x="3209503" y="143510"/>
                    </a:cubicBezTo>
                    <a:cubicBezTo>
                      <a:pt x="3172713" y="142240"/>
                      <a:pt x="3076138" y="139700"/>
                      <a:pt x="3132857" y="134620"/>
                    </a:cubicBezTo>
                    <a:cubicBezTo>
                      <a:pt x="3191108" y="139700"/>
                      <a:pt x="3264689" y="143510"/>
                      <a:pt x="3316809" y="148590"/>
                    </a:cubicBezTo>
                    <a:cubicBezTo>
                      <a:pt x="3278486" y="152400"/>
                      <a:pt x="3220234" y="142240"/>
                      <a:pt x="3191108" y="149860"/>
                    </a:cubicBezTo>
                    <a:cubicBezTo>
                      <a:pt x="3247827" y="148590"/>
                      <a:pt x="3273887" y="151130"/>
                      <a:pt x="3299947" y="152400"/>
                    </a:cubicBezTo>
                    <a:cubicBezTo>
                      <a:pt x="3324474" y="147320"/>
                      <a:pt x="3459372" y="154940"/>
                      <a:pt x="3519157" y="149860"/>
                    </a:cubicBezTo>
                    <a:cubicBezTo>
                      <a:pt x="3548283" y="146050"/>
                      <a:pt x="3451708" y="147320"/>
                      <a:pt x="3503827" y="146050"/>
                    </a:cubicBezTo>
                    <a:cubicBezTo>
                      <a:pt x="3545217" y="147320"/>
                      <a:pt x="3583540" y="148590"/>
                      <a:pt x="3612666" y="149860"/>
                    </a:cubicBezTo>
                    <a:cubicBezTo>
                      <a:pt x="3643325" y="149860"/>
                      <a:pt x="3660187" y="148590"/>
                      <a:pt x="3690846" y="147320"/>
                    </a:cubicBezTo>
                    <a:cubicBezTo>
                      <a:pt x="3756762" y="144780"/>
                      <a:pt x="3713840" y="148590"/>
                      <a:pt x="3769025" y="148590"/>
                    </a:cubicBezTo>
                    <a:cubicBezTo>
                      <a:pt x="3831876" y="149860"/>
                      <a:pt x="3824211" y="144780"/>
                      <a:pt x="3894726" y="146050"/>
                    </a:cubicBezTo>
                    <a:cubicBezTo>
                      <a:pt x="3856403" y="148590"/>
                      <a:pt x="3917721" y="149860"/>
                      <a:pt x="3923852" y="152400"/>
                    </a:cubicBezTo>
                    <a:cubicBezTo>
                      <a:pt x="3962176" y="153670"/>
                      <a:pt x="3989768" y="146050"/>
                      <a:pt x="4017361" y="151130"/>
                    </a:cubicBezTo>
                    <a:cubicBezTo>
                      <a:pt x="3971373" y="154940"/>
                      <a:pt x="3899325" y="151130"/>
                      <a:pt x="3861002" y="153670"/>
                    </a:cubicBezTo>
                    <a:cubicBezTo>
                      <a:pt x="3874798" y="153670"/>
                      <a:pt x="3928451" y="157480"/>
                      <a:pt x="3891661" y="157480"/>
                    </a:cubicBezTo>
                    <a:cubicBezTo>
                      <a:pt x="3888594" y="154940"/>
                      <a:pt x="3822678" y="157480"/>
                      <a:pt x="3815014" y="154940"/>
                    </a:cubicBezTo>
                    <a:cubicBezTo>
                      <a:pt x="3796618" y="158750"/>
                      <a:pt x="3880930" y="160020"/>
                      <a:pt x="3828810" y="161290"/>
                    </a:cubicBezTo>
                    <a:cubicBezTo>
                      <a:pt x="3764427" y="162560"/>
                      <a:pt x="3776690" y="156210"/>
                      <a:pt x="3704642" y="158750"/>
                    </a:cubicBezTo>
                    <a:cubicBezTo>
                      <a:pt x="3680115" y="158750"/>
                      <a:pt x="3692378" y="162560"/>
                      <a:pt x="3657121" y="161290"/>
                    </a:cubicBezTo>
                    <a:cubicBezTo>
                      <a:pt x="3660187" y="160020"/>
                      <a:pt x="3681648" y="158750"/>
                      <a:pt x="3641792" y="158750"/>
                    </a:cubicBezTo>
                    <a:cubicBezTo>
                      <a:pt x="3562079" y="157480"/>
                      <a:pt x="3605001" y="167640"/>
                      <a:pt x="3531420" y="166370"/>
                    </a:cubicBezTo>
                    <a:cubicBezTo>
                      <a:pt x="3534486" y="162560"/>
                      <a:pt x="3505360" y="163830"/>
                      <a:pt x="3532953" y="161290"/>
                    </a:cubicBezTo>
                    <a:cubicBezTo>
                      <a:pt x="3476234" y="163830"/>
                      <a:pt x="3428714" y="160020"/>
                      <a:pt x="3391923" y="162560"/>
                    </a:cubicBezTo>
                    <a:cubicBezTo>
                      <a:pt x="3410318" y="166370"/>
                      <a:pt x="3298414" y="170180"/>
                      <a:pt x="3295348" y="176530"/>
                    </a:cubicBezTo>
                    <a:cubicBezTo>
                      <a:pt x="3333671" y="180340"/>
                      <a:pt x="3356665" y="175260"/>
                      <a:pt x="3405719" y="175260"/>
                    </a:cubicBezTo>
                    <a:cubicBezTo>
                      <a:pt x="3413384" y="179070"/>
                      <a:pt x="3477768" y="179070"/>
                      <a:pt x="3482366" y="184150"/>
                    </a:cubicBezTo>
                    <a:cubicBezTo>
                      <a:pt x="3445576" y="181610"/>
                      <a:pt x="3453240" y="181610"/>
                      <a:pt x="3404186" y="182880"/>
                    </a:cubicBezTo>
                    <a:cubicBezTo>
                      <a:pt x="3399588" y="184150"/>
                      <a:pt x="3407252" y="185420"/>
                      <a:pt x="3419516" y="185420"/>
                    </a:cubicBezTo>
                    <a:lnTo>
                      <a:pt x="3387324" y="185420"/>
                    </a:lnTo>
                    <a:cubicBezTo>
                      <a:pt x="3378126" y="184150"/>
                      <a:pt x="3352067" y="184150"/>
                      <a:pt x="3326007" y="184150"/>
                    </a:cubicBezTo>
                    <a:cubicBezTo>
                      <a:pt x="3327540" y="185420"/>
                      <a:pt x="3330606" y="185420"/>
                      <a:pt x="3335204" y="186690"/>
                    </a:cubicBezTo>
                    <a:lnTo>
                      <a:pt x="3318342" y="186690"/>
                    </a:lnTo>
                    <a:cubicBezTo>
                      <a:pt x="3312210" y="185420"/>
                      <a:pt x="3306078" y="184150"/>
                      <a:pt x="3296881" y="184150"/>
                    </a:cubicBezTo>
                    <a:lnTo>
                      <a:pt x="3273887" y="184150"/>
                    </a:lnTo>
                    <a:cubicBezTo>
                      <a:pt x="3267755" y="182880"/>
                      <a:pt x="3258557" y="180340"/>
                      <a:pt x="3293815" y="180340"/>
                    </a:cubicBezTo>
                    <a:cubicBezTo>
                      <a:pt x="3290749" y="182880"/>
                      <a:pt x="3349001" y="180340"/>
                      <a:pt x="3371995" y="181610"/>
                    </a:cubicBezTo>
                    <a:cubicBezTo>
                      <a:pt x="3371995" y="179070"/>
                      <a:pt x="3379660" y="179070"/>
                      <a:pt x="3388857" y="177800"/>
                    </a:cubicBezTo>
                    <a:cubicBezTo>
                      <a:pt x="3335204" y="175260"/>
                      <a:pt x="3319875" y="180340"/>
                      <a:pt x="3247827" y="177800"/>
                    </a:cubicBezTo>
                    <a:cubicBezTo>
                      <a:pt x="3270821" y="182880"/>
                      <a:pt x="3211037" y="180340"/>
                      <a:pt x="3200306" y="182880"/>
                    </a:cubicBezTo>
                    <a:cubicBezTo>
                      <a:pt x="3201839" y="182880"/>
                      <a:pt x="3209503" y="184150"/>
                      <a:pt x="3212569" y="184150"/>
                    </a:cubicBezTo>
                    <a:lnTo>
                      <a:pt x="3207970" y="184150"/>
                    </a:lnTo>
                    <a:cubicBezTo>
                      <a:pt x="3093000" y="184150"/>
                      <a:pt x="2962701" y="186690"/>
                      <a:pt x="2895251" y="189230"/>
                    </a:cubicBezTo>
                    <a:cubicBezTo>
                      <a:pt x="2882988" y="187960"/>
                      <a:pt x="2853862" y="187960"/>
                      <a:pt x="2840066" y="185420"/>
                    </a:cubicBezTo>
                    <a:cubicBezTo>
                      <a:pt x="2815539" y="187960"/>
                      <a:pt x="2654580" y="186690"/>
                      <a:pt x="2792544" y="187960"/>
                    </a:cubicBezTo>
                    <a:cubicBezTo>
                      <a:pt x="2801742" y="187960"/>
                      <a:pt x="2807874" y="187960"/>
                      <a:pt x="2812473" y="189230"/>
                    </a:cubicBezTo>
                    <a:lnTo>
                      <a:pt x="2685239" y="189230"/>
                    </a:lnTo>
                    <a:cubicBezTo>
                      <a:pt x="2688305" y="186690"/>
                      <a:pt x="2686772" y="185420"/>
                      <a:pt x="2668377" y="185420"/>
                    </a:cubicBezTo>
                    <a:cubicBezTo>
                      <a:pt x="2676041" y="187960"/>
                      <a:pt x="2669910" y="189230"/>
                      <a:pt x="2659179" y="189230"/>
                    </a:cubicBezTo>
                    <a:cubicBezTo>
                      <a:pt x="2547275" y="189230"/>
                      <a:pt x="2429239" y="190500"/>
                      <a:pt x="2321933" y="191770"/>
                    </a:cubicBezTo>
                    <a:cubicBezTo>
                      <a:pt x="2323466" y="191770"/>
                      <a:pt x="2323466" y="191770"/>
                      <a:pt x="2323466" y="190500"/>
                    </a:cubicBezTo>
                    <a:lnTo>
                      <a:pt x="2245286" y="190500"/>
                    </a:lnTo>
                    <a:cubicBezTo>
                      <a:pt x="2242220" y="191770"/>
                      <a:pt x="2243753" y="191770"/>
                      <a:pt x="2246819" y="193040"/>
                    </a:cubicBezTo>
                    <a:cubicBezTo>
                      <a:pt x="2171705" y="194310"/>
                      <a:pt x="2102723" y="196850"/>
                      <a:pt x="2047537" y="199390"/>
                    </a:cubicBezTo>
                    <a:cubicBezTo>
                      <a:pt x="2042938" y="199390"/>
                      <a:pt x="2038340" y="198120"/>
                      <a:pt x="2033741" y="198120"/>
                    </a:cubicBezTo>
                    <a:cubicBezTo>
                      <a:pt x="2044471" y="195580"/>
                      <a:pt x="2056735" y="193040"/>
                      <a:pt x="2088926" y="193040"/>
                    </a:cubicBezTo>
                    <a:cubicBezTo>
                      <a:pt x="2006148" y="193040"/>
                      <a:pt x="2078196" y="185420"/>
                      <a:pt x="2044471" y="181610"/>
                    </a:cubicBezTo>
                    <a:cubicBezTo>
                      <a:pt x="2079729" y="181610"/>
                      <a:pt x="2102723" y="181610"/>
                      <a:pt x="2107322" y="179070"/>
                    </a:cubicBezTo>
                    <a:cubicBezTo>
                      <a:pt x="2061333" y="177800"/>
                      <a:pt x="2056735" y="173990"/>
                      <a:pt x="2062867" y="167640"/>
                    </a:cubicBezTo>
                    <a:cubicBezTo>
                      <a:pt x="1978555" y="157480"/>
                      <a:pt x="1846722" y="156210"/>
                      <a:pt x="1675033" y="157480"/>
                    </a:cubicBezTo>
                    <a:cubicBezTo>
                      <a:pt x="1615249" y="157480"/>
                      <a:pt x="1543201" y="158750"/>
                      <a:pt x="1488015" y="158750"/>
                    </a:cubicBezTo>
                    <a:cubicBezTo>
                      <a:pt x="1472686" y="156210"/>
                      <a:pt x="1442027" y="156210"/>
                      <a:pt x="1426698" y="156210"/>
                    </a:cubicBezTo>
                    <a:cubicBezTo>
                      <a:pt x="1374578" y="156210"/>
                      <a:pt x="1342386" y="158750"/>
                      <a:pt x="1300997" y="158750"/>
                    </a:cubicBezTo>
                    <a:cubicBezTo>
                      <a:pt x="1281069" y="158750"/>
                      <a:pt x="1279536" y="157480"/>
                      <a:pt x="1255009" y="157480"/>
                    </a:cubicBezTo>
                    <a:cubicBezTo>
                      <a:pt x="1133907" y="157480"/>
                      <a:pt x="1000541" y="160020"/>
                      <a:pt x="848780" y="157480"/>
                    </a:cubicBezTo>
                    <a:cubicBezTo>
                      <a:pt x="810457" y="158750"/>
                      <a:pt x="876373" y="161290"/>
                      <a:pt x="831918" y="162560"/>
                    </a:cubicBezTo>
                    <a:cubicBezTo>
                      <a:pt x="816589" y="162560"/>
                      <a:pt x="801259" y="156210"/>
                      <a:pt x="785930" y="161290"/>
                    </a:cubicBezTo>
                    <a:cubicBezTo>
                      <a:pt x="818121" y="163830"/>
                      <a:pt x="709283" y="165100"/>
                      <a:pt x="690888" y="167640"/>
                    </a:cubicBezTo>
                    <a:cubicBezTo>
                      <a:pt x="680157" y="162560"/>
                      <a:pt x="604520" y="166370"/>
                      <a:pt x="644900" y="161290"/>
                    </a:cubicBezTo>
                    <a:cubicBezTo>
                      <a:pt x="614241" y="161290"/>
                      <a:pt x="614241" y="162560"/>
                      <a:pt x="599440" y="163830"/>
                    </a:cubicBezTo>
                    <a:lnTo>
                      <a:pt x="563880" y="163830"/>
                    </a:lnTo>
                    <a:cubicBezTo>
                      <a:pt x="495300" y="163830"/>
                      <a:pt x="430530" y="166370"/>
                      <a:pt x="354330" y="162560"/>
                    </a:cubicBezTo>
                    <a:cubicBezTo>
                      <a:pt x="331470" y="166370"/>
                      <a:pt x="401320" y="167640"/>
                      <a:pt x="365760" y="168910"/>
                    </a:cubicBezTo>
                    <a:cubicBezTo>
                      <a:pt x="350520" y="167640"/>
                      <a:pt x="342900" y="166370"/>
                      <a:pt x="331470" y="163830"/>
                    </a:cubicBezTo>
                    <a:lnTo>
                      <a:pt x="331470" y="154940"/>
                    </a:lnTo>
                    <a:close/>
                    <a:moveTo>
                      <a:pt x="388620" y="153670"/>
                    </a:moveTo>
                    <a:lnTo>
                      <a:pt x="416560" y="153670"/>
                    </a:lnTo>
                    <a:cubicBezTo>
                      <a:pt x="417830" y="153670"/>
                      <a:pt x="416560" y="154940"/>
                      <a:pt x="412750" y="154940"/>
                    </a:cubicBezTo>
                    <a:lnTo>
                      <a:pt x="407670" y="154940"/>
                    </a:lnTo>
                    <a:cubicBezTo>
                      <a:pt x="403860" y="153670"/>
                      <a:pt x="396240" y="153670"/>
                      <a:pt x="388620" y="153670"/>
                    </a:cubicBezTo>
                    <a:close/>
                    <a:moveTo>
                      <a:pt x="3785888" y="171450"/>
                    </a:moveTo>
                    <a:cubicBezTo>
                      <a:pt x="3782822" y="173990"/>
                      <a:pt x="3719972" y="171450"/>
                      <a:pt x="3692379" y="172720"/>
                    </a:cubicBezTo>
                    <a:cubicBezTo>
                      <a:pt x="3719972" y="171450"/>
                      <a:pt x="3718439" y="167640"/>
                      <a:pt x="3772091" y="168910"/>
                    </a:cubicBezTo>
                    <a:cubicBezTo>
                      <a:pt x="3767493" y="170180"/>
                      <a:pt x="3773625" y="171450"/>
                      <a:pt x="3785888" y="171450"/>
                    </a:cubicBezTo>
                    <a:close/>
                    <a:moveTo>
                      <a:pt x="3767493" y="185420"/>
                    </a:moveTo>
                    <a:cubicBezTo>
                      <a:pt x="3804283" y="185420"/>
                      <a:pt x="3801217" y="182880"/>
                      <a:pt x="3845673" y="184150"/>
                    </a:cubicBezTo>
                    <a:cubicBezTo>
                      <a:pt x="3845673" y="186690"/>
                      <a:pt x="3841074" y="187960"/>
                      <a:pt x="3828810" y="189230"/>
                    </a:cubicBezTo>
                    <a:cubicBezTo>
                      <a:pt x="3856403" y="190500"/>
                      <a:pt x="3880930" y="185420"/>
                      <a:pt x="3890128" y="189230"/>
                    </a:cubicBezTo>
                    <a:lnTo>
                      <a:pt x="3864068" y="189230"/>
                    </a:lnTo>
                    <a:cubicBezTo>
                      <a:pt x="3836475" y="189230"/>
                      <a:pt x="3807349" y="190500"/>
                      <a:pt x="3779756" y="190500"/>
                    </a:cubicBezTo>
                    <a:cubicBezTo>
                      <a:pt x="3769026" y="185420"/>
                      <a:pt x="3707708" y="184150"/>
                      <a:pt x="3689313" y="180340"/>
                    </a:cubicBezTo>
                    <a:cubicBezTo>
                      <a:pt x="3719972" y="177800"/>
                      <a:pt x="3785888" y="179070"/>
                      <a:pt x="3767493" y="185420"/>
                    </a:cubicBezTo>
                    <a:close/>
                    <a:moveTo>
                      <a:pt x="3675516" y="193040"/>
                    </a:moveTo>
                    <a:lnTo>
                      <a:pt x="3626462" y="193040"/>
                    </a:lnTo>
                    <a:cubicBezTo>
                      <a:pt x="3626462" y="191770"/>
                      <a:pt x="3635660" y="190500"/>
                      <a:pt x="3657121" y="190500"/>
                    </a:cubicBezTo>
                    <a:cubicBezTo>
                      <a:pt x="3664786" y="190500"/>
                      <a:pt x="3670918" y="191770"/>
                      <a:pt x="3675516" y="193040"/>
                    </a:cubicBezTo>
                    <a:close/>
                    <a:moveTo>
                      <a:pt x="3580474" y="193040"/>
                    </a:moveTo>
                    <a:lnTo>
                      <a:pt x="3496163" y="193040"/>
                    </a:lnTo>
                    <a:cubicBezTo>
                      <a:pt x="3514558" y="191770"/>
                      <a:pt x="3545217" y="190500"/>
                      <a:pt x="3563612" y="189230"/>
                    </a:cubicBezTo>
                    <a:cubicBezTo>
                      <a:pt x="3565145" y="189230"/>
                      <a:pt x="3571277" y="191770"/>
                      <a:pt x="3580474" y="193040"/>
                    </a:cubicBezTo>
                    <a:close/>
                    <a:moveTo>
                      <a:pt x="3440977" y="172720"/>
                    </a:moveTo>
                    <a:cubicBezTo>
                      <a:pt x="3505360" y="172720"/>
                      <a:pt x="3433313" y="179070"/>
                      <a:pt x="3424115" y="181610"/>
                    </a:cubicBezTo>
                    <a:cubicBezTo>
                      <a:pt x="3381192" y="182880"/>
                      <a:pt x="3393456" y="179070"/>
                      <a:pt x="3362797" y="179070"/>
                    </a:cubicBezTo>
                    <a:cubicBezTo>
                      <a:pt x="3405720" y="176530"/>
                      <a:pt x="3447109" y="176530"/>
                      <a:pt x="3440977" y="172720"/>
                    </a:cubicBezTo>
                    <a:close/>
                    <a:moveTo>
                      <a:pt x="3341336" y="195580"/>
                    </a:moveTo>
                    <a:cubicBezTo>
                      <a:pt x="3335205" y="196850"/>
                      <a:pt x="3329073" y="196850"/>
                      <a:pt x="3322941" y="195580"/>
                    </a:cubicBezTo>
                    <a:lnTo>
                      <a:pt x="3341336" y="195580"/>
                    </a:lnTo>
                    <a:close/>
                    <a:moveTo>
                      <a:pt x="1701093" y="207010"/>
                    </a:moveTo>
                    <a:cubicBezTo>
                      <a:pt x="1698028" y="208280"/>
                      <a:pt x="1671968" y="208280"/>
                      <a:pt x="1653573" y="208280"/>
                    </a:cubicBezTo>
                    <a:cubicBezTo>
                      <a:pt x="1665836" y="204470"/>
                      <a:pt x="1653573" y="203200"/>
                      <a:pt x="1670435" y="201930"/>
                    </a:cubicBezTo>
                    <a:cubicBezTo>
                      <a:pt x="1744016" y="200660"/>
                      <a:pt x="1644375" y="207010"/>
                      <a:pt x="1701093" y="207010"/>
                    </a:cubicBezTo>
                    <a:close/>
                    <a:moveTo>
                      <a:pt x="1423632" y="209550"/>
                    </a:moveTo>
                    <a:lnTo>
                      <a:pt x="1319392" y="209550"/>
                    </a:lnTo>
                    <a:cubicBezTo>
                      <a:pt x="1342386" y="209550"/>
                      <a:pt x="1365380" y="208280"/>
                      <a:pt x="1388374" y="208280"/>
                    </a:cubicBezTo>
                    <a:cubicBezTo>
                      <a:pt x="1400638" y="208280"/>
                      <a:pt x="1412901" y="209550"/>
                      <a:pt x="1423632" y="209550"/>
                    </a:cubicBezTo>
                    <a:close/>
                    <a:moveTo>
                      <a:pt x="1242745" y="209550"/>
                    </a:moveTo>
                    <a:lnTo>
                      <a:pt x="1143104" y="209550"/>
                    </a:lnTo>
                    <a:cubicBezTo>
                      <a:pt x="1159967" y="209550"/>
                      <a:pt x="1178362" y="208280"/>
                      <a:pt x="1201356" y="208280"/>
                    </a:cubicBezTo>
                    <a:cubicBezTo>
                      <a:pt x="1219751" y="208280"/>
                      <a:pt x="1230482" y="208280"/>
                      <a:pt x="1242745" y="209550"/>
                    </a:cubicBezTo>
                    <a:close/>
                    <a:moveTo>
                      <a:pt x="1101715" y="209550"/>
                    </a:moveTo>
                    <a:lnTo>
                      <a:pt x="1049595" y="209550"/>
                    </a:lnTo>
                    <a:cubicBezTo>
                      <a:pt x="1063392" y="209550"/>
                      <a:pt x="1060326" y="207010"/>
                      <a:pt x="1075655" y="207010"/>
                    </a:cubicBezTo>
                    <a:cubicBezTo>
                      <a:pt x="1084853" y="208280"/>
                      <a:pt x="1094050" y="209550"/>
                      <a:pt x="1101715" y="209550"/>
                    </a:cubicBezTo>
                    <a:close/>
                    <a:moveTo>
                      <a:pt x="1035799" y="172720"/>
                    </a:moveTo>
                    <a:cubicBezTo>
                      <a:pt x="986745" y="176530"/>
                      <a:pt x="948421" y="173990"/>
                      <a:pt x="879439" y="173990"/>
                    </a:cubicBezTo>
                    <a:cubicBezTo>
                      <a:pt x="911631" y="171450"/>
                      <a:pt x="1018936" y="171450"/>
                      <a:pt x="1035799" y="172720"/>
                    </a:cubicBezTo>
                    <a:close/>
                    <a:moveTo>
                      <a:pt x="330200" y="213360"/>
                    </a:moveTo>
                    <a:lnTo>
                      <a:pt x="330200" y="212090"/>
                    </a:lnTo>
                    <a:lnTo>
                      <a:pt x="355600" y="212090"/>
                    </a:lnTo>
                    <a:cubicBezTo>
                      <a:pt x="406400" y="212090"/>
                      <a:pt x="452120" y="212090"/>
                      <a:pt x="490220" y="213360"/>
                    </a:cubicBezTo>
                    <a:cubicBezTo>
                      <a:pt x="491490" y="212090"/>
                      <a:pt x="494030" y="209550"/>
                      <a:pt x="516890" y="210820"/>
                    </a:cubicBezTo>
                    <a:cubicBezTo>
                      <a:pt x="533400" y="210820"/>
                      <a:pt x="549910" y="212090"/>
                      <a:pt x="565150" y="212090"/>
                    </a:cubicBezTo>
                    <a:cubicBezTo>
                      <a:pt x="593090" y="212090"/>
                      <a:pt x="621906" y="213360"/>
                      <a:pt x="654097" y="212090"/>
                    </a:cubicBezTo>
                    <a:cubicBezTo>
                      <a:pt x="680157" y="212090"/>
                      <a:pt x="687822" y="209550"/>
                      <a:pt x="716948" y="209550"/>
                    </a:cubicBezTo>
                    <a:cubicBezTo>
                      <a:pt x="749139" y="209550"/>
                      <a:pt x="788996" y="212090"/>
                      <a:pt x="825786" y="210820"/>
                    </a:cubicBezTo>
                    <a:cubicBezTo>
                      <a:pt x="844182" y="210820"/>
                      <a:pt x="856445" y="208280"/>
                      <a:pt x="873307" y="208280"/>
                    </a:cubicBezTo>
                    <a:cubicBezTo>
                      <a:pt x="873307" y="208280"/>
                      <a:pt x="880972" y="208280"/>
                      <a:pt x="890170" y="209550"/>
                    </a:cubicBezTo>
                    <a:cubicBezTo>
                      <a:pt x="899367" y="210820"/>
                      <a:pt x="911631" y="210820"/>
                      <a:pt x="919296" y="210820"/>
                    </a:cubicBezTo>
                    <a:cubicBezTo>
                      <a:pt x="959152" y="212090"/>
                      <a:pt x="1002074" y="210820"/>
                      <a:pt x="1043463" y="210820"/>
                    </a:cubicBezTo>
                    <a:cubicBezTo>
                      <a:pt x="1012805" y="210820"/>
                      <a:pt x="982146" y="212090"/>
                      <a:pt x="948421" y="212090"/>
                    </a:cubicBezTo>
                    <a:lnTo>
                      <a:pt x="859511" y="212090"/>
                    </a:lnTo>
                    <a:cubicBezTo>
                      <a:pt x="831918" y="212090"/>
                      <a:pt x="802792" y="213360"/>
                      <a:pt x="770601" y="213360"/>
                    </a:cubicBezTo>
                    <a:cubicBezTo>
                      <a:pt x="700086" y="214630"/>
                      <a:pt x="624972" y="214630"/>
                      <a:pt x="563880" y="215900"/>
                    </a:cubicBezTo>
                    <a:cubicBezTo>
                      <a:pt x="537210" y="215900"/>
                      <a:pt x="511810" y="215900"/>
                      <a:pt x="487680" y="217170"/>
                    </a:cubicBezTo>
                    <a:cubicBezTo>
                      <a:pt x="472440" y="217170"/>
                      <a:pt x="458470" y="219710"/>
                      <a:pt x="439420" y="219710"/>
                    </a:cubicBezTo>
                    <a:cubicBezTo>
                      <a:pt x="402590" y="220980"/>
                      <a:pt x="359410" y="220980"/>
                      <a:pt x="341630" y="222250"/>
                    </a:cubicBezTo>
                    <a:cubicBezTo>
                      <a:pt x="309880" y="224790"/>
                      <a:pt x="266700" y="222250"/>
                      <a:pt x="243840" y="226060"/>
                    </a:cubicBezTo>
                    <a:lnTo>
                      <a:pt x="242570" y="226060"/>
                    </a:lnTo>
                    <a:lnTo>
                      <a:pt x="242570" y="218440"/>
                    </a:lnTo>
                    <a:cubicBezTo>
                      <a:pt x="241300" y="212090"/>
                      <a:pt x="240030" y="213360"/>
                      <a:pt x="238760" y="213360"/>
                    </a:cubicBezTo>
                    <a:cubicBezTo>
                      <a:pt x="237490" y="214630"/>
                      <a:pt x="236220" y="215900"/>
                      <a:pt x="234950" y="205740"/>
                    </a:cubicBezTo>
                    <a:cubicBezTo>
                      <a:pt x="245110" y="207010"/>
                      <a:pt x="246380" y="207010"/>
                      <a:pt x="246380" y="208280"/>
                    </a:cubicBezTo>
                    <a:cubicBezTo>
                      <a:pt x="246380" y="209550"/>
                      <a:pt x="245110" y="210820"/>
                      <a:pt x="251460" y="212090"/>
                    </a:cubicBezTo>
                    <a:lnTo>
                      <a:pt x="328930" y="212090"/>
                    </a:lnTo>
                    <a:cubicBezTo>
                      <a:pt x="330200" y="212090"/>
                      <a:pt x="330200" y="212090"/>
                      <a:pt x="330200" y="213360"/>
                    </a:cubicBezTo>
                    <a:close/>
                    <a:moveTo>
                      <a:pt x="240030" y="281940"/>
                    </a:moveTo>
                    <a:cubicBezTo>
                      <a:pt x="238760" y="284480"/>
                      <a:pt x="237490" y="279400"/>
                      <a:pt x="237490" y="270510"/>
                    </a:cubicBezTo>
                    <a:lnTo>
                      <a:pt x="237490" y="246380"/>
                    </a:lnTo>
                    <a:cubicBezTo>
                      <a:pt x="237490" y="240030"/>
                      <a:pt x="237490" y="232410"/>
                      <a:pt x="238760" y="228600"/>
                    </a:cubicBezTo>
                    <a:lnTo>
                      <a:pt x="241300" y="228600"/>
                    </a:lnTo>
                    <a:lnTo>
                      <a:pt x="241300" y="255270"/>
                    </a:lnTo>
                    <a:cubicBezTo>
                      <a:pt x="238760" y="264160"/>
                      <a:pt x="238760" y="273050"/>
                      <a:pt x="240030" y="281940"/>
                    </a:cubicBezTo>
                    <a:close/>
                    <a:moveTo>
                      <a:pt x="323850" y="3549429"/>
                    </a:moveTo>
                    <a:cubicBezTo>
                      <a:pt x="326390" y="3539437"/>
                      <a:pt x="325120" y="3564418"/>
                      <a:pt x="327660" y="3559421"/>
                    </a:cubicBezTo>
                    <a:cubicBezTo>
                      <a:pt x="326390" y="3573161"/>
                      <a:pt x="326390" y="3596893"/>
                      <a:pt x="323850" y="3594395"/>
                    </a:cubicBezTo>
                    <a:cubicBezTo>
                      <a:pt x="322580" y="3574410"/>
                      <a:pt x="323850" y="3570663"/>
                      <a:pt x="323850" y="3549429"/>
                    </a:cubicBezTo>
                    <a:close/>
                    <a:moveTo>
                      <a:pt x="330200" y="3671835"/>
                    </a:moveTo>
                    <a:cubicBezTo>
                      <a:pt x="331470" y="3701813"/>
                      <a:pt x="330200" y="3759269"/>
                      <a:pt x="332740" y="3749276"/>
                    </a:cubicBezTo>
                    <a:cubicBezTo>
                      <a:pt x="332740" y="3764265"/>
                      <a:pt x="331470" y="3790495"/>
                      <a:pt x="331470" y="3805484"/>
                    </a:cubicBezTo>
                    <a:cubicBezTo>
                      <a:pt x="327660" y="3815476"/>
                      <a:pt x="328930" y="3763016"/>
                      <a:pt x="327660" y="3739284"/>
                    </a:cubicBezTo>
                    <a:cubicBezTo>
                      <a:pt x="322580" y="3735537"/>
                      <a:pt x="321310" y="3779254"/>
                      <a:pt x="317500" y="3730541"/>
                    </a:cubicBezTo>
                    <a:cubicBezTo>
                      <a:pt x="317500" y="3688073"/>
                      <a:pt x="318770" y="3678081"/>
                      <a:pt x="318770" y="3651851"/>
                    </a:cubicBezTo>
                    <a:cubicBezTo>
                      <a:pt x="325120" y="3639360"/>
                      <a:pt x="325120" y="3645606"/>
                      <a:pt x="330200" y="3671835"/>
                    </a:cubicBezTo>
                    <a:close/>
                    <a:moveTo>
                      <a:pt x="367030" y="8649244"/>
                    </a:moveTo>
                    <a:cubicBezTo>
                      <a:pt x="354330" y="8650513"/>
                      <a:pt x="270510" y="8649244"/>
                      <a:pt x="228600" y="8650513"/>
                    </a:cubicBezTo>
                    <a:cubicBezTo>
                      <a:pt x="260350" y="8646704"/>
                      <a:pt x="295910" y="8649244"/>
                      <a:pt x="367030" y="8649244"/>
                    </a:cubicBezTo>
                    <a:close/>
                    <a:moveTo>
                      <a:pt x="339090" y="8170454"/>
                    </a:moveTo>
                    <a:cubicBezTo>
                      <a:pt x="340360" y="8181883"/>
                      <a:pt x="340360" y="8174263"/>
                      <a:pt x="342900" y="8180613"/>
                    </a:cubicBezTo>
                    <a:cubicBezTo>
                      <a:pt x="342900" y="8193313"/>
                      <a:pt x="341630" y="8211094"/>
                      <a:pt x="341630" y="8228873"/>
                    </a:cubicBezTo>
                    <a:cubicBezTo>
                      <a:pt x="341630" y="8244113"/>
                      <a:pt x="341630" y="8259354"/>
                      <a:pt x="340360" y="8274594"/>
                    </a:cubicBezTo>
                    <a:cubicBezTo>
                      <a:pt x="340360" y="8286023"/>
                      <a:pt x="340360" y="8296183"/>
                      <a:pt x="341630" y="8298723"/>
                    </a:cubicBezTo>
                    <a:cubicBezTo>
                      <a:pt x="341630" y="8305073"/>
                      <a:pt x="340360" y="8307613"/>
                      <a:pt x="339090" y="8307613"/>
                    </a:cubicBezTo>
                    <a:cubicBezTo>
                      <a:pt x="339090" y="8317773"/>
                      <a:pt x="340360" y="8311423"/>
                      <a:pt x="341630" y="8308883"/>
                    </a:cubicBezTo>
                    <a:cubicBezTo>
                      <a:pt x="341630" y="8319044"/>
                      <a:pt x="339090" y="8319044"/>
                      <a:pt x="337820" y="8329204"/>
                    </a:cubicBezTo>
                    <a:cubicBezTo>
                      <a:pt x="336550" y="8313963"/>
                      <a:pt x="337820" y="8299994"/>
                      <a:pt x="337820" y="8286023"/>
                    </a:cubicBezTo>
                    <a:lnTo>
                      <a:pt x="337820" y="8249194"/>
                    </a:lnTo>
                    <a:cubicBezTo>
                      <a:pt x="339090" y="8225063"/>
                      <a:pt x="339090" y="8198394"/>
                      <a:pt x="339090" y="8170454"/>
                    </a:cubicBezTo>
                    <a:close/>
                    <a:moveTo>
                      <a:pt x="342900" y="8147594"/>
                    </a:moveTo>
                    <a:cubicBezTo>
                      <a:pt x="340360" y="8147594"/>
                      <a:pt x="340360" y="8099703"/>
                      <a:pt x="340360" y="8058484"/>
                    </a:cubicBezTo>
                    <a:cubicBezTo>
                      <a:pt x="341630" y="8057236"/>
                      <a:pt x="341630" y="8072224"/>
                      <a:pt x="342900" y="8068477"/>
                    </a:cubicBezTo>
                    <a:cubicBezTo>
                      <a:pt x="340360" y="8093458"/>
                      <a:pt x="342900" y="8112194"/>
                      <a:pt x="342900" y="8147594"/>
                    </a:cubicBezTo>
                    <a:close/>
                    <a:moveTo>
                      <a:pt x="340360" y="8327933"/>
                    </a:moveTo>
                    <a:cubicBezTo>
                      <a:pt x="341630" y="8334283"/>
                      <a:pt x="341630" y="8340633"/>
                      <a:pt x="340360" y="8348254"/>
                    </a:cubicBezTo>
                    <a:lnTo>
                      <a:pt x="367030" y="8348254"/>
                    </a:lnTo>
                    <a:lnTo>
                      <a:pt x="365760" y="8350794"/>
                    </a:lnTo>
                    <a:cubicBezTo>
                      <a:pt x="354330" y="8352063"/>
                      <a:pt x="346710" y="8350794"/>
                      <a:pt x="339090" y="8350794"/>
                    </a:cubicBezTo>
                    <a:cubicBezTo>
                      <a:pt x="339090" y="8344444"/>
                      <a:pt x="339090" y="8336823"/>
                      <a:pt x="340360" y="8327933"/>
                    </a:cubicBezTo>
                    <a:close/>
                    <a:moveTo>
                      <a:pt x="345440" y="4192688"/>
                    </a:moveTo>
                    <a:cubicBezTo>
                      <a:pt x="346710" y="4221416"/>
                      <a:pt x="347980" y="4318841"/>
                      <a:pt x="345440" y="4326335"/>
                    </a:cubicBezTo>
                    <a:cubicBezTo>
                      <a:pt x="346710" y="4273876"/>
                      <a:pt x="341630" y="4206427"/>
                      <a:pt x="345440" y="4192688"/>
                    </a:cubicBezTo>
                    <a:close/>
                    <a:moveTo>
                      <a:pt x="345440" y="4839694"/>
                    </a:moveTo>
                    <a:cubicBezTo>
                      <a:pt x="344170" y="4884659"/>
                      <a:pt x="342900" y="4952108"/>
                      <a:pt x="339090" y="4953357"/>
                    </a:cubicBezTo>
                    <a:cubicBezTo>
                      <a:pt x="337820" y="4917134"/>
                      <a:pt x="337820" y="4867173"/>
                      <a:pt x="335280" y="4887157"/>
                    </a:cubicBezTo>
                    <a:cubicBezTo>
                      <a:pt x="334010" y="4803471"/>
                      <a:pt x="342900" y="4770996"/>
                      <a:pt x="345440" y="4839694"/>
                    </a:cubicBezTo>
                    <a:close/>
                    <a:moveTo>
                      <a:pt x="231140" y="1534718"/>
                    </a:moveTo>
                    <a:lnTo>
                      <a:pt x="231140" y="1483507"/>
                    </a:lnTo>
                    <a:cubicBezTo>
                      <a:pt x="232410" y="1497247"/>
                      <a:pt x="236220" y="1497247"/>
                      <a:pt x="237490" y="1509737"/>
                    </a:cubicBezTo>
                    <a:cubicBezTo>
                      <a:pt x="237490" y="1537216"/>
                      <a:pt x="234950" y="1535967"/>
                      <a:pt x="231140" y="1534718"/>
                    </a:cubicBezTo>
                    <a:close/>
                    <a:moveTo>
                      <a:pt x="259080" y="208280"/>
                    </a:moveTo>
                    <a:cubicBezTo>
                      <a:pt x="257810" y="205740"/>
                      <a:pt x="266700" y="205740"/>
                      <a:pt x="274320" y="205740"/>
                    </a:cubicBezTo>
                    <a:cubicBezTo>
                      <a:pt x="278130" y="205740"/>
                      <a:pt x="281940" y="205740"/>
                      <a:pt x="285750" y="207010"/>
                    </a:cubicBezTo>
                    <a:cubicBezTo>
                      <a:pt x="292100" y="207010"/>
                      <a:pt x="297180" y="208280"/>
                      <a:pt x="295910" y="209550"/>
                    </a:cubicBezTo>
                    <a:lnTo>
                      <a:pt x="281940" y="209550"/>
                    </a:lnTo>
                    <a:cubicBezTo>
                      <a:pt x="279400" y="209550"/>
                      <a:pt x="278130" y="209550"/>
                      <a:pt x="275590" y="208280"/>
                    </a:cubicBezTo>
                    <a:cubicBezTo>
                      <a:pt x="271780" y="208280"/>
                      <a:pt x="266700" y="207010"/>
                      <a:pt x="259080" y="208280"/>
                    </a:cubicBezTo>
                    <a:close/>
                    <a:moveTo>
                      <a:pt x="180340" y="198120"/>
                    </a:moveTo>
                    <a:cubicBezTo>
                      <a:pt x="181610" y="182880"/>
                      <a:pt x="182880" y="171450"/>
                      <a:pt x="184150" y="160020"/>
                    </a:cubicBezTo>
                    <a:lnTo>
                      <a:pt x="185420" y="160020"/>
                    </a:lnTo>
                    <a:cubicBezTo>
                      <a:pt x="185420" y="165100"/>
                      <a:pt x="186690" y="172720"/>
                      <a:pt x="186690" y="171450"/>
                    </a:cubicBezTo>
                    <a:lnTo>
                      <a:pt x="186690" y="160020"/>
                    </a:lnTo>
                    <a:cubicBezTo>
                      <a:pt x="245110" y="160020"/>
                      <a:pt x="270510" y="157480"/>
                      <a:pt x="326390" y="156210"/>
                    </a:cubicBezTo>
                    <a:cubicBezTo>
                      <a:pt x="256540" y="156210"/>
                      <a:pt x="198120" y="158750"/>
                      <a:pt x="190500" y="160020"/>
                    </a:cubicBezTo>
                    <a:lnTo>
                      <a:pt x="185420" y="160020"/>
                    </a:lnTo>
                    <a:lnTo>
                      <a:pt x="185420" y="156210"/>
                    </a:lnTo>
                    <a:lnTo>
                      <a:pt x="213360" y="156210"/>
                    </a:lnTo>
                    <a:cubicBezTo>
                      <a:pt x="213360" y="153670"/>
                      <a:pt x="195580" y="152400"/>
                      <a:pt x="180340" y="151130"/>
                    </a:cubicBezTo>
                    <a:cubicBezTo>
                      <a:pt x="180340" y="154940"/>
                      <a:pt x="179070" y="158750"/>
                      <a:pt x="179070" y="161290"/>
                    </a:cubicBezTo>
                    <a:lnTo>
                      <a:pt x="177800" y="161290"/>
                    </a:lnTo>
                    <a:lnTo>
                      <a:pt x="177800" y="148590"/>
                    </a:lnTo>
                    <a:cubicBezTo>
                      <a:pt x="196850" y="147320"/>
                      <a:pt x="194310" y="144780"/>
                      <a:pt x="232410" y="146050"/>
                    </a:cubicBezTo>
                    <a:cubicBezTo>
                      <a:pt x="232410" y="148590"/>
                      <a:pt x="193040" y="147320"/>
                      <a:pt x="198120" y="149860"/>
                    </a:cubicBezTo>
                    <a:cubicBezTo>
                      <a:pt x="224790" y="152400"/>
                      <a:pt x="231140" y="148590"/>
                      <a:pt x="267970" y="148590"/>
                    </a:cubicBezTo>
                    <a:cubicBezTo>
                      <a:pt x="267970" y="149860"/>
                      <a:pt x="252730" y="149860"/>
                      <a:pt x="256540" y="152400"/>
                    </a:cubicBezTo>
                    <a:cubicBezTo>
                      <a:pt x="262890" y="152400"/>
                      <a:pt x="267970" y="151130"/>
                      <a:pt x="274320" y="151130"/>
                    </a:cubicBezTo>
                    <a:lnTo>
                      <a:pt x="327660" y="151130"/>
                    </a:lnTo>
                    <a:lnTo>
                      <a:pt x="327660" y="153670"/>
                    </a:lnTo>
                    <a:cubicBezTo>
                      <a:pt x="318770" y="153670"/>
                      <a:pt x="311150" y="154940"/>
                      <a:pt x="304800" y="156210"/>
                    </a:cubicBezTo>
                    <a:lnTo>
                      <a:pt x="327660" y="156210"/>
                    </a:lnTo>
                    <a:cubicBezTo>
                      <a:pt x="327660" y="162560"/>
                      <a:pt x="327660" y="168910"/>
                      <a:pt x="326390" y="176530"/>
                    </a:cubicBezTo>
                    <a:cubicBezTo>
                      <a:pt x="317500" y="175260"/>
                      <a:pt x="306070" y="175260"/>
                      <a:pt x="288290" y="175260"/>
                    </a:cubicBezTo>
                    <a:cubicBezTo>
                      <a:pt x="289560" y="180340"/>
                      <a:pt x="274320" y="175260"/>
                      <a:pt x="251460" y="176530"/>
                    </a:cubicBezTo>
                    <a:cubicBezTo>
                      <a:pt x="260350" y="181610"/>
                      <a:pt x="240030" y="180340"/>
                      <a:pt x="228600" y="181610"/>
                    </a:cubicBezTo>
                    <a:cubicBezTo>
                      <a:pt x="223520" y="180340"/>
                      <a:pt x="215900" y="179070"/>
                      <a:pt x="207010" y="177800"/>
                    </a:cubicBezTo>
                    <a:cubicBezTo>
                      <a:pt x="205740" y="189230"/>
                      <a:pt x="204470" y="204470"/>
                      <a:pt x="203200" y="215900"/>
                    </a:cubicBezTo>
                    <a:cubicBezTo>
                      <a:pt x="204470" y="217170"/>
                      <a:pt x="204470" y="219710"/>
                      <a:pt x="205740" y="224790"/>
                    </a:cubicBezTo>
                    <a:cubicBezTo>
                      <a:pt x="195580" y="224790"/>
                      <a:pt x="184150" y="224790"/>
                      <a:pt x="177800" y="226060"/>
                    </a:cubicBezTo>
                    <a:cubicBezTo>
                      <a:pt x="179070" y="214630"/>
                      <a:pt x="179070" y="205740"/>
                      <a:pt x="180340" y="198120"/>
                    </a:cubicBezTo>
                    <a:close/>
                    <a:moveTo>
                      <a:pt x="179070" y="163830"/>
                    </a:moveTo>
                    <a:lnTo>
                      <a:pt x="179070" y="161290"/>
                    </a:lnTo>
                    <a:lnTo>
                      <a:pt x="180340" y="161290"/>
                    </a:lnTo>
                    <a:cubicBezTo>
                      <a:pt x="179070" y="162560"/>
                      <a:pt x="179070" y="162560"/>
                      <a:pt x="179070" y="163830"/>
                    </a:cubicBezTo>
                    <a:close/>
                    <a:moveTo>
                      <a:pt x="184150" y="160020"/>
                    </a:moveTo>
                    <a:lnTo>
                      <a:pt x="184150" y="157480"/>
                    </a:lnTo>
                    <a:cubicBezTo>
                      <a:pt x="184150" y="156210"/>
                      <a:pt x="184150" y="157480"/>
                      <a:pt x="185420" y="160020"/>
                    </a:cubicBezTo>
                    <a:lnTo>
                      <a:pt x="184150" y="160020"/>
                    </a:lnTo>
                    <a:close/>
                    <a:moveTo>
                      <a:pt x="226060" y="3378310"/>
                    </a:moveTo>
                    <a:cubicBezTo>
                      <a:pt x="227330" y="3404540"/>
                      <a:pt x="227330" y="3429520"/>
                      <a:pt x="227330" y="3455751"/>
                    </a:cubicBezTo>
                    <a:cubicBezTo>
                      <a:pt x="224790" y="3454501"/>
                      <a:pt x="226060" y="3403291"/>
                      <a:pt x="226060" y="3378310"/>
                    </a:cubicBezTo>
                    <a:close/>
                    <a:moveTo>
                      <a:pt x="218440" y="3581904"/>
                    </a:moveTo>
                    <a:cubicBezTo>
                      <a:pt x="220980" y="3553176"/>
                      <a:pt x="224790" y="3615628"/>
                      <a:pt x="223520" y="3659345"/>
                    </a:cubicBezTo>
                    <a:cubicBezTo>
                      <a:pt x="215900" y="3679330"/>
                      <a:pt x="219710" y="3586900"/>
                      <a:pt x="218440" y="3581904"/>
                    </a:cubicBezTo>
                    <a:close/>
                    <a:moveTo>
                      <a:pt x="175260" y="374650"/>
                    </a:moveTo>
                    <a:lnTo>
                      <a:pt x="179070" y="374650"/>
                    </a:lnTo>
                    <a:cubicBezTo>
                      <a:pt x="180340" y="339090"/>
                      <a:pt x="180340" y="307340"/>
                      <a:pt x="181610" y="271780"/>
                    </a:cubicBezTo>
                    <a:cubicBezTo>
                      <a:pt x="179070" y="232410"/>
                      <a:pt x="177800" y="306070"/>
                      <a:pt x="176530" y="270510"/>
                    </a:cubicBezTo>
                    <a:cubicBezTo>
                      <a:pt x="176530" y="254000"/>
                      <a:pt x="177800" y="240030"/>
                      <a:pt x="177800" y="227330"/>
                    </a:cubicBezTo>
                    <a:cubicBezTo>
                      <a:pt x="186690" y="227330"/>
                      <a:pt x="196850" y="227330"/>
                      <a:pt x="207010" y="228600"/>
                    </a:cubicBezTo>
                    <a:lnTo>
                      <a:pt x="207010" y="302260"/>
                    </a:lnTo>
                    <a:cubicBezTo>
                      <a:pt x="209550" y="313690"/>
                      <a:pt x="209550" y="299720"/>
                      <a:pt x="209550" y="283210"/>
                    </a:cubicBezTo>
                    <a:lnTo>
                      <a:pt x="209550" y="260350"/>
                    </a:lnTo>
                    <a:cubicBezTo>
                      <a:pt x="209550" y="252730"/>
                      <a:pt x="209550" y="251460"/>
                      <a:pt x="210820" y="252730"/>
                    </a:cubicBezTo>
                    <a:lnTo>
                      <a:pt x="210820" y="322580"/>
                    </a:lnTo>
                    <a:cubicBezTo>
                      <a:pt x="210820" y="340360"/>
                      <a:pt x="210820" y="354330"/>
                      <a:pt x="208280" y="368300"/>
                    </a:cubicBezTo>
                    <a:cubicBezTo>
                      <a:pt x="209550" y="408940"/>
                      <a:pt x="212090" y="433070"/>
                      <a:pt x="213360" y="472440"/>
                    </a:cubicBezTo>
                    <a:cubicBezTo>
                      <a:pt x="210820" y="467360"/>
                      <a:pt x="212090" y="421640"/>
                      <a:pt x="208280" y="433070"/>
                    </a:cubicBezTo>
                    <a:cubicBezTo>
                      <a:pt x="209550" y="495300"/>
                      <a:pt x="207010" y="547370"/>
                      <a:pt x="207010" y="588010"/>
                    </a:cubicBezTo>
                    <a:cubicBezTo>
                      <a:pt x="207010" y="627380"/>
                      <a:pt x="205740" y="680371"/>
                      <a:pt x="210820" y="704102"/>
                    </a:cubicBezTo>
                    <a:cubicBezTo>
                      <a:pt x="212090" y="651510"/>
                      <a:pt x="207010" y="605790"/>
                      <a:pt x="210820" y="549910"/>
                    </a:cubicBezTo>
                    <a:cubicBezTo>
                      <a:pt x="212090" y="568960"/>
                      <a:pt x="214630" y="596900"/>
                      <a:pt x="214630" y="628650"/>
                    </a:cubicBezTo>
                    <a:cubicBezTo>
                      <a:pt x="215900" y="679121"/>
                      <a:pt x="212090" y="735328"/>
                      <a:pt x="214630" y="769053"/>
                    </a:cubicBezTo>
                    <a:cubicBezTo>
                      <a:pt x="210820" y="801528"/>
                      <a:pt x="210820" y="905199"/>
                      <a:pt x="212090" y="972647"/>
                    </a:cubicBezTo>
                    <a:cubicBezTo>
                      <a:pt x="212090" y="978892"/>
                      <a:pt x="214630" y="1000126"/>
                      <a:pt x="214630" y="1011368"/>
                    </a:cubicBezTo>
                    <a:cubicBezTo>
                      <a:pt x="214630" y="1032601"/>
                      <a:pt x="212090" y="1101299"/>
                      <a:pt x="217170" y="1088808"/>
                    </a:cubicBezTo>
                    <a:cubicBezTo>
                      <a:pt x="220980" y="1085061"/>
                      <a:pt x="212090" y="1033850"/>
                      <a:pt x="217170" y="1025107"/>
                    </a:cubicBezTo>
                    <a:cubicBezTo>
                      <a:pt x="224790" y="1021360"/>
                      <a:pt x="217170" y="1077567"/>
                      <a:pt x="220980" y="1110042"/>
                    </a:cubicBezTo>
                    <a:cubicBezTo>
                      <a:pt x="218440" y="1093805"/>
                      <a:pt x="217170" y="1115038"/>
                      <a:pt x="217170" y="1152510"/>
                    </a:cubicBezTo>
                    <a:cubicBezTo>
                      <a:pt x="218440" y="1183736"/>
                      <a:pt x="222250" y="1127529"/>
                      <a:pt x="223520" y="1166249"/>
                    </a:cubicBezTo>
                    <a:cubicBezTo>
                      <a:pt x="218440" y="1171245"/>
                      <a:pt x="219710" y="1238694"/>
                      <a:pt x="214630" y="1241192"/>
                    </a:cubicBezTo>
                    <a:cubicBezTo>
                      <a:pt x="213360" y="1279912"/>
                      <a:pt x="217170" y="1282411"/>
                      <a:pt x="217170" y="1304893"/>
                    </a:cubicBezTo>
                    <a:cubicBezTo>
                      <a:pt x="217170" y="1304893"/>
                      <a:pt x="217170" y="1311139"/>
                      <a:pt x="215900" y="1317384"/>
                    </a:cubicBezTo>
                    <a:cubicBezTo>
                      <a:pt x="214630" y="1324878"/>
                      <a:pt x="214630" y="1333622"/>
                      <a:pt x="214630" y="1342365"/>
                    </a:cubicBezTo>
                    <a:lnTo>
                      <a:pt x="214630" y="1393576"/>
                    </a:lnTo>
                    <a:cubicBezTo>
                      <a:pt x="210820" y="1384832"/>
                      <a:pt x="209550" y="1408564"/>
                      <a:pt x="209550" y="1418557"/>
                    </a:cubicBezTo>
                    <a:cubicBezTo>
                      <a:pt x="209550" y="1424802"/>
                      <a:pt x="207010" y="1436043"/>
                      <a:pt x="209550" y="1443537"/>
                    </a:cubicBezTo>
                    <a:cubicBezTo>
                      <a:pt x="209550" y="1429798"/>
                      <a:pt x="210820" y="1423553"/>
                      <a:pt x="212090" y="1418557"/>
                    </a:cubicBezTo>
                    <a:lnTo>
                      <a:pt x="212090" y="1461024"/>
                    </a:lnTo>
                    <a:cubicBezTo>
                      <a:pt x="209550" y="1487254"/>
                      <a:pt x="207010" y="1505990"/>
                      <a:pt x="205740" y="1549706"/>
                    </a:cubicBezTo>
                    <a:cubicBezTo>
                      <a:pt x="209550" y="1650879"/>
                      <a:pt x="215900" y="1652128"/>
                      <a:pt x="219710" y="1750803"/>
                    </a:cubicBezTo>
                    <a:cubicBezTo>
                      <a:pt x="214630" y="1753301"/>
                      <a:pt x="213360" y="1784527"/>
                      <a:pt x="207010" y="1799516"/>
                    </a:cubicBezTo>
                    <a:cubicBezTo>
                      <a:pt x="203200" y="1913179"/>
                      <a:pt x="200660" y="2053072"/>
                      <a:pt x="199390" y="2154245"/>
                    </a:cubicBezTo>
                    <a:cubicBezTo>
                      <a:pt x="200660" y="2174229"/>
                      <a:pt x="201930" y="2204206"/>
                      <a:pt x="203200" y="2231685"/>
                    </a:cubicBezTo>
                    <a:cubicBezTo>
                      <a:pt x="199390" y="2260413"/>
                      <a:pt x="199390" y="2379073"/>
                      <a:pt x="201930" y="2422789"/>
                    </a:cubicBezTo>
                    <a:cubicBezTo>
                      <a:pt x="201930" y="2416544"/>
                      <a:pt x="203200" y="2407801"/>
                      <a:pt x="203200" y="2422789"/>
                    </a:cubicBezTo>
                    <a:cubicBezTo>
                      <a:pt x="198120" y="2502729"/>
                      <a:pt x="203200" y="2608897"/>
                      <a:pt x="201930" y="2727557"/>
                    </a:cubicBezTo>
                    <a:cubicBezTo>
                      <a:pt x="203200" y="2730055"/>
                      <a:pt x="205740" y="2726308"/>
                      <a:pt x="205740" y="2741296"/>
                    </a:cubicBezTo>
                    <a:cubicBezTo>
                      <a:pt x="205740" y="2781266"/>
                      <a:pt x="201930" y="2793756"/>
                      <a:pt x="201930" y="2842469"/>
                    </a:cubicBezTo>
                    <a:cubicBezTo>
                      <a:pt x="201930" y="2864952"/>
                      <a:pt x="204470" y="2893680"/>
                      <a:pt x="204470" y="2918661"/>
                    </a:cubicBezTo>
                    <a:cubicBezTo>
                      <a:pt x="203200" y="2917412"/>
                      <a:pt x="201930" y="2901174"/>
                      <a:pt x="201930" y="2918661"/>
                    </a:cubicBezTo>
                    <a:cubicBezTo>
                      <a:pt x="201930" y="2919910"/>
                      <a:pt x="204470" y="2934898"/>
                      <a:pt x="204470" y="2944891"/>
                    </a:cubicBezTo>
                    <a:lnTo>
                      <a:pt x="204470" y="2966124"/>
                    </a:lnTo>
                    <a:cubicBezTo>
                      <a:pt x="203200" y="2941144"/>
                      <a:pt x="201930" y="2982362"/>
                      <a:pt x="200660" y="2979864"/>
                    </a:cubicBezTo>
                    <a:cubicBezTo>
                      <a:pt x="200660" y="3006094"/>
                      <a:pt x="201930" y="3031075"/>
                      <a:pt x="203200" y="3034822"/>
                    </a:cubicBezTo>
                    <a:cubicBezTo>
                      <a:pt x="203200" y="3004845"/>
                      <a:pt x="203200" y="3001098"/>
                      <a:pt x="204470" y="2988607"/>
                    </a:cubicBezTo>
                    <a:cubicBezTo>
                      <a:pt x="203200" y="3067297"/>
                      <a:pt x="199390" y="3167221"/>
                      <a:pt x="204470" y="3249658"/>
                    </a:cubicBezTo>
                    <a:cubicBezTo>
                      <a:pt x="205740" y="3220930"/>
                      <a:pt x="201930" y="3149734"/>
                      <a:pt x="207010" y="3160976"/>
                    </a:cubicBezTo>
                    <a:cubicBezTo>
                      <a:pt x="208280" y="3252156"/>
                      <a:pt x="201930" y="3260899"/>
                      <a:pt x="200660" y="3363321"/>
                    </a:cubicBezTo>
                    <a:cubicBezTo>
                      <a:pt x="203200" y="3380808"/>
                      <a:pt x="209550" y="3430770"/>
                      <a:pt x="203200" y="3453252"/>
                    </a:cubicBezTo>
                    <a:cubicBezTo>
                      <a:pt x="203200" y="3433267"/>
                      <a:pt x="203200" y="3409536"/>
                      <a:pt x="200660" y="3414532"/>
                    </a:cubicBezTo>
                    <a:lnTo>
                      <a:pt x="200660" y="3445758"/>
                    </a:lnTo>
                    <a:cubicBezTo>
                      <a:pt x="199390" y="3438264"/>
                      <a:pt x="198120" y="3437015"/>
                      <a:pt x="196850" y="3449505"/>
                    </a:cubicBezTo>
                    <a:cubicBezTo>
                      <a:pt x="198120" y="3434517"/>
                      <a:pt x="198120" y="3408287"/>
                      <a:pt x="195580" y="3405789"/>
                    </a:cubicBezTo>
                    <a:cubicBezTo>
                      <a:pt x="194310" y="3414532"/>
                      <a:pt x="195580" y="3460747"/>
                      <a:pt x="193040" y="3450754"/>
                    </a:cubicBezTo>
                    <a:cubicBezTo>
                      <a:pt x="191770" y="3449505"/>
                      <a:pt x="193040" y="3424524"/>
                      <a:pt x="191770" y="3407038"/>
                    </a:cubicBezTo>
                    <a:cubicBezTo>
                      <a:pt x="190500" y="3408287"/>
                      <a:pt x="189230" y="3412034"/>
                      <a:pt x="189230" y="3418279"/>
                    </a:cubicBezTo>
                    <a:lnTo>
                      <a:pt x="189230" y="3260899"/>
                    </a:lnTo>
                    <a:cubicBezTo>
                      <a:pt x="189230" y="3153481"/>
                      <a:pt x="193040" y="3057305"/>
                      <a:pt x="187960" y="2993603"/>
                    </a:cubicBezTo>
                    <a:cubicBezTo>
                      <a:pt x="193040" y="3007343"/>
                      <a:pt x="191770" y="2898676"/>
                      <a:pt x="189230" y="2892431"/>
                    </a:cubicBezTo>
                    <a:cubicBezTo>
                      <a:pt x="186690" y="2949887"/>
                      <a:pt x="184150" y="2872446"/>
                      <a:pt x="182880" y="2853710"/>
                    </a:cubicBezTo>
                    <a:cubicBezTo>
                      <a:pt x="177800" y="2837473"/>
                      <a:pt x="181610" y="2894929"/>
                      <a:pt x="177800" y="2878691"/>
                    </a:cubicBezTo>
                    <a:cubicBezTo>
                      <a:pt x="179070" y="2852461"/>
                      <a:pt x="177800" y="2824982"/>
                      <a:pt x="179070" y="2802499"/>
                    </a:cubicBezTo>
                    <a:cubicBezTo>
                      <a:pt x="179070" y="2797503"/>
                      <a:pt x="182880" y="2797503"/>
                      <a:pt x="182880" y="2790009"/>
                    </a:cubicBezTo>
                    <a:cubicBezTo>
                      <a:pt x="185420" y="2760032"/>
                      <a:pt x="181610" y="2721312"/>
                      <a:pt x="185420" y="2713817"/>
                    </a:cubicBezTo>
                    <a:cubicBezTo>
                      <a:pt x="189230" y="2755036"/>
                      <a:pt x="185420" y="2806247"/>
                      <a:pt x="182880" y="2827480"/>
                    </a:cubicBezTo>
                    <a:cubicBezTo>
                      <a:pt x="185420" y="2839971"/>
                      <a:pt x="184150" y="2879940"/>
                      <a:pt x="189230" y="2867450"/>
                    </a:cubicBezTo>
                    <a:cubicBezTo>
                      <a:pt x="187960" y="2831227"/>
                      <a:pt x="190500" y="2834975"/>
                      <a:pt x="190500" y="2803749"/>
                    </a:cubicBezTo>
                    <a:cubicBezTo>
                      <a:pt x="190500" y="2787511"/>
                      <a:pt x="187960" y="2791258"/>
                      <a:pt x="187960" y="2777519"/>
                    </a:cubicBezTo>
                    <a:cubicBezTo>
                      <a:pt x="191770" y="2642622"/>
                      <a:pt x="186690" y="2546445"/>
                      <a:pt x="189230" y="2382820"/>
                    </a:cubicBezTo>
                    <a:cubicBezTo>
                      <a:pt x="189230" y="2365333"/>
                      <a:pt x="186690" y="2370330"/>
                      <a:pt x="186690" y="2356590"/>
                    </a:cubicBezTo>
                    <a:cubicBezTo>
                      <a:pt x="190500" y="2314123"/>
                      <a:pt x="189230" y="2309126"/>
                      <a:pt x="187960" y="2255417"/>
                    </a:cubicBezTo>
                    <a:cubicBezTo>
                      <a:pt x="186690" y="2157992"/>
                      <a:pt x="190500" y="2043079"/>
                      <a:pt x="185420" y="2013102"/>
                    </a:cubicBezTo>
                    <a:cubicBezTo>
                      <a:pt x="189230" y="1979378"/>
                      <a:pt x="184150" y="1945654"/>
                      <a:pt x="185420" y="1898190"/>
                    </a:cubicBezTo>
                    <a:cubicBezTo>
                      <a:pt x="179070" y="1904435"/>
                      <a:pt x="184150" y="1871960"/>
                      <a:pt x="180340" y="1859470"/>
                    </a:cubicBezTo>
                    <a:cubicBezTo>
                      <a:pt x="180340" y="1861968"/>
                      <a:pt x="176530" y="1885700"/>
                      <a:pt x="176530" y="1858221"/>
                    </a:cubicBezTo>
                    <a:cubicBezTo>
                      <a:pt x="177800" y="1819500"/>
                      <a:pt x="175260" y="1808259"/>
                      <a:pt x="179070" y="1782029"/>
                    </a:cubicBezTo>
                    <a:cubicBezTo>
                      <a:pt x="185420" y="1782029"/>
                      <a:pt x="176530" y="1846979"/>
                      <a:pt x="182880" y="1846979"/>
                    </a:cubicBezTo>
                    <a:cubicBezTo>
                      <a:pt x="182880" y="1777033"/>
                      <a:pt x="184150" y="1760795"/>
                      <a:pt x="182880" y="1694596"/>
                    </a:cubicBezTo>
                    <a:cubicBezTo>
                      <a:pt x="184150" y="1697094"/>
                      <a:pt x="185420" y="1714581"/>
                      <a:pt x="185420" y="1682105"/>
                    </a:cubicBezTo>
                    <a:cubicBezTo>
                      <a:pt x="182880" y="1639638"/>
                      <a:pt x="181610" y="1708335"/>
                      <a:pt x="179070" y="1693347"/>
                    </a:cubicBezTo>
                    <a:cubicBezTo>
                      <a:pt x="177800" y="1652128"/>
                      <a:pt x="172720" y="1683354"/>
                      <a:pt x="172720" y="1667117"/>
                    </a:cubicBezTo>
                    <a:cubicBezTo>
                      <a:pt x="175260" y="1638389"/>
                      <a:pt x="176530" y="1648381"/>
                      <a:pt x="179070" y="1655875"/>
                    </a:cubicBezTo>
                    <a:cubicBezTo>
                      <a:pt x="179070" y="1624649"/>
                      <a:pt x="179070" y="1593423"/>
                      <a:pt x="181610" y="1592174"/>
                    </a:cubicBezTo>
                    <a:cubicBezTo>
                      <a:pt x="181610" y="1625898"/>
                      <a:pt x="181610" y="1655875"/>
                      <a:pt x="185420" y="1643385"/>
                    </a:cubicBezTo>
                    <a:cubicBezTo>
                      <a:pt x="186690" y="1610910"/>
                      <a:pt x="182880" y="1597170"/>
                      <a:pt x="182880" y="1565944"/>
                    </a:cubicBezTo>
                    <a:cubicBezTo>
                      <a:pt x="182880" y="1532220"/>
                      <a:pt x="186690" y="1488503"/>
                      <a:pt x="181610" y="1477262"/>
                    </a:cubicBezTo>
                    <a:cubicBezTo>
                      <a:pt x="180340" y="1513484"/>
                      <a:pt x="184150" y="1584680"/>
                      <a:pt x="177800" y="1565944"/>
                    </a:cubicBezTo>
                    <a:cubicBezTo>
                      <a:pt x="179070" y="1509737"/>
                      <a:pt x="179070" y="1449783"/>
                      <a:pt x="176530" y="1387330"/>
                    </a:cubicBezTo>
                    <a:cubicBezTo>
                      <a:pt x="181610" y="1421055"/>
                      <a:pt x="176530" y="1341116"/>
                      <a:pt x="179070" y="1311139"/>
                    </a:cubicBezTo>
                    <a:cubicBezTo>
                      <a:pt x="177800" y="1278663"/>
                      <a:pt x="172720" y="1321131"/>
                      <a:pt x="172720" y="1297399"/>
                    </a:cubicBezTo>
                    <a:cubicBezTo>
                      <a:pt x="171450" y="1236196"/>
                      <a:pt x="179070" y="1266173"/>
                      <a:pt x="176530" y="1208717"/>
                    </a:cubicBezTo>
                    <a:cubicBezTo>
                      <a:pt x="176530" y="1165000"/>
                      <a:pt x="171450" y="1241192"/>
                      <a:pt x="172720" y="1182487"/>
                    </a:cubicBezTo>
                    <a:cubicBezTo>
                      <a:pt x="173990" y="1155008"/>
                      <a:pt x="177800" y="1202472"/>
                      <a:pt x="179070" y="1157506"/>
                    </a:cubicBezTo>
                    <a:cubicBezTo>
                      <a:pt x="179070" y="1172495"/>
                      <a:pt x="179070" y="1187483"/>
                      <a:pt x="181610" y="1183736"/>
                    </a:cubicBezTo>
                    <a:cubicBezTo>
                      <a:pt x="180340" y="1141268"/>
                      <a:pt x="184150" y="1066326"/>
                      <a:pt x="180340" y="1043843"/>
                    </a:cubicBezTo>
                    <a:cubicBezTo>
                      <a:pt x="176530" y="1072571"/>
                      <a:pt x="182880" y="1142517"/>
                      <a:pt x="177800" y="1145016"/>
                    </a:cubicBezTo>
                    <a:cubicBezTo>
                      <a:pt x="179070" y="1080065"/>
                      <a:pt x="177800" y="1041345"/>
                      <a:pt x="172720" y="1030103"/>
                    </a:cubicBezTo>
                    <a:cubicBezTo>
                      <a:pt x="173990" y="940172"/>
                      <a:pt x="172720" y="886463"/>
                      <a:pt x="173990" y="789038"/>
                    </a:cubicBezTo>
                    <a:cubicBezTo>
                      <a:pt x="175260" y="789038"/>
                      <a:pt x="175260" y="799030"/>
                      <a:pt x="176530" y="802777"/>
                    </a:cubicBezTo>
                    <a:cubicBezTo>
                      <a:pt x="175260" y="741574"/>
                      <a:pt x="179070" y="721589"/>
                      <a:pt x="177800" y="662884"/>
                    </a:cubicBezTo>
                    <a:cubicBezTo>
                      <a:pt x="180340" y="666631"/>
                      <a:pt x="180340" y="684118"/>
                      <a:pt x="181610" y="689114"/>
                    </a:cubicBezTo>
                    <a:lnTo>
                      <a:pt x="181610" y="612140"/>
                    </a:lnTo>
                    <a:cubicBezTo>
                      <a:pt x="177800" y="629920"/>
                      <a:pt x="173990" y="613410"/>
                      <a:pt x="175260" y="558800"/>
                    </a:cubicBezTo>
                    <a:lnTo>
                      <a:pt x="181610" y="560070"/>
                    </a:lnTo>
                    <a:lnTo>
                      <a:pt x="181610" y="443230"/>
                    </a:lnTo>
                    <a:cubicBezTo>
                      <a:pt x="181610" y="411480"/>
                      <a:pt x="184150" y="347980"/>
                      <a:pt x="179070" y="351790"/>
                    </a:cubicBezTo>
                    <a:cubicBezTo>
                      <a:pt x="177800" y="394970"/>
                      <a:pt x="180340" y="472440"/>
                      <a:pt x="177800" y="494030"/>
                    </a:cubicBezTo>
                    <a:cubicBezTo>
                      <a:pt x="177800" y="421640"/>
                      <a:pt x="173990" y="478790"/>
                      <a:pt x="172720" y="505460"/>
                    </a:cubicBezTo>
                    <a:cubicBezTo>
                      <a:pt x="166370" y="474980"/>
                      <a:pt x="170180" y="473710"/>
                      <a:pt x="171450" y="427990"/>
                    </a:cubicBezTo>
                    <a:cubicBezTo>
                      <a:pt x="176530" y="403860"/>
                      <a:pt x="173990" y="402590"/>
                      <a:pt x="175260" y="374650"/>
                    </a:cubicBezTo>
                    <a:close/>
                    <a:moveTo>
                      <a:pt x="218440" y="1392327"/>
                    </a:moveTo>
                    <a:cubicBezTo>
                      <a:pt x="217170" y="1402319"/>
                      <a:pt x="217170" y="1414809"/>
                      <a:pt x="217170" y="1431047"/>
                    </a:cubicBezTo>
                    <a:cubicBezTo>
                      <a:pt x="215900" y="1428549"/>
                      <a:pt x="215900" y="1422304"/>
                      <a:pt x="214630" y="1411062"/>
                    </a:cubicBezTo>
                    <a:cubicBezTo>
                      <a:pt x="214630" y="1417308"/>
                      <a:pt x="214630" y="1423553"/>
                      <a:pt x="213360" y="1428549"/>
                    </a:cubicBezTo>
                    <a:lnTo>
                      <a:pt x="213360" y="1417308"/>
                    </a:lnTo>
                    <a:cubicBezTo>
                      <a:pt x="214630" y="1406066"/>
                      <a:pt x="218440" y="1361100"/>
                      <a:pt x="218440" y="1392327"/>
                    </a:cubicBezTo>
                    <a:close/>
                    <a:moveTo>
                      <a:pt x="208280" y="3859192"/>
                    </a:moveTo>
                    <a:cubicBezTo>
                      <a:pt x="208280" y="3904158"/>
                      <a:pt x="207010" y="3932886"/>
                      <a:pt x="203200" y="3944127"/>
                    </a:cubicBezTo>
                    <a:cubicBezTo>
                      <a:pt x="203200" y="3906656"/>
                      <a:pt x="204470" y="3879177"/>
                      <a:pt x="205740" y="3855445"/>
                    </a:cubicBezTo>
                    <a:cubicBezTo>
                      <a:pt x="207010" y="3856694"/>
                      <a:pt x="208280" y="3856694"/>
                      <a:pt x="208280" y="3859192"/>
                    </a:cubicBezTo>
                    <a:close/>
                    <a:moveTo>
                      <a:pt x="208280" y="3287129"/>
                    </a:moveTo>
                    <a:lnTo>
                      <a:pt x="208280" y="3350831"/>
                    </a:lnTo>
                    <a:cubicBezTo>
                      <a:pt x="203200" y="3362072"/>
                      <a:pt x="203200" y="3273390"/>
                      <a:pt x="208280" y="3287129"/>
                    </a:cubicBezTo>
                    <a:close/>
                    <a:moveTo>
                      <a:pt x="208280" y="2090543"/>
                    </a:moveTo>
                    <a:cubicBezTo>
                      <a:pt x="205740" y="2078053"/>
                      <a:pt x="205740" y="2050574"/>
                      <a:pt x="205740" y="2013102"/>
                    </a:cubicBezTo>
                    <a:cubicBezTo>
                      <a:pt x="208280" y="2043079"/>
                      <a:pt x="208280" y="1998114"/>
                      <a:pt x="212090" y="2000612"/>
                    </a:cubicBezTo>
                    <a:lnTo>
                      <a:pt x="212090" y="2046827"/>
                    </a:lnTo>
                    <a:cubicBezTo>
                      <a:pt x="209550" y="2058068"/>
                      <a:pt x="207010" y="2063064"/>
                      <a:pt x="208280" y="2090543"/>
                    </a:cubicBezTo>
                    <a:close/>
                    <a:moveTo>
                      <a:pt x="200660" y="4201431"/>
                    </a:moveTo>
                    <a:lnTo>
                      <a:pt x="200660" y="4208925"/>
                    </a:lnTo>
                    <a:cubicBezTo>
                      <a:pt x="200660" y="4208925"/>
                      <a:pt x="199390" y="4211423"/>
                      <a:pt x="199390" y="4217668"/>
                    </a:cubicBezTo>
                    <a:cubicBezTo>
                      <a:pt x="199390" y="4248894"/>
                      <a:pt x="201930" y="4248894"/>
                      <a:pt x="203200" y="4271378"/>
                    </a:cubicBezTo>
                    <a:lnTo>
                      <a:pt x="203200" y="4297607"/>
                    </a:lnTo>
                    <a:cubicBezTo>
                      <a:pt x="201930" y="4287615"/>
                      <a:pt x="200660" y="4308849"/>
                      <a:pt x="199390" y="4306351"/>
                    </a:cubicBezTo>
                    <a:cubicBezTo>
                      <a:pt x="199390" y="4300106"/>
                      <a:pt x="200660" y="4262634"/>
                      <a:pt x="199390" y="4261385"/>
                    </a:cubicBezTo>
                    <a:cubicBezTo>
                      <a:pt x="199390" y="4281370"/>
                      <a:pt x="198120" y="4282619"/>
                      <a:pt x="196850" y="4286366"/>
                    </a:cubicBezTo>
                    <a:cubicBezTo>
                      <a:pt x="196850" y="4275125"/>
                      <a:pt x="195580" y="4263883"/>
                      <a:pt x="195580" y="4252642"/>
                    </a:cubicBezTo>
                    <a:cubicBezTo>
                      <a:pt x="195580" y="4211423"/>
                      <a:pt x="195580" y="4167707"/>
                      <a:pt x="194310" y="4125239"/>
                    </a:cubicBezTo>
                    <a:cubicBezTo>
                      <a:pt x="195580" y="4074028"/>
                      <a:pt x="195580" y="3992840"/>
                      <a:pt x="199390" y="3970358"/>
                    </a:cubicBezTo>
                    <a:cubicBezTo>
                      <a:pt x="199390" y="3982848"/>
                      <a:pt x="200660" y="3995338"/>
                      <a:pt x="200660" y="4004081"/>
                    </a:cubicBezTo>
                    <a:lnTo>
                      <a:pt x="200660" y="3997837"/>
                    </a:lnTo>
                    <a:cubicBezTo>
                      <a:pt x="200660" y="4031561"/>
                      <a:pt x="200660" y="4066534"/>
                      <a:pt x="199390" y="4099009"/>
                    </a:cubicBezTo>
                    <a:cubicBezTo>
                      <a:pt x="201930" y="4127737"/>
                      <a:pt x="203200" y="4084020"/>
                      <a:pt x="203200" y="4112748"/>
                    </a:cubicBezTo>
                    <a:cubicBezTo>
                      <a:pt x="203200" y="4140228"/>
                      <a:pt x="200660" y="4156465"/>
                      <a:pt x="200660" y="4201431"/>
                    </a:cubicBezTo>
                    <a:close/>
                    <a:moveTo>
                      <a:pt x="195580" y="3694318"/>
                    </a:moveTo>
                    <a:cubicBezTo>
                      <a:pt x="196850" y="3701813"/>
                      <a:pt x="196850" y="3718050"/>
                      <a:pt x="196850" y="3738035"/>
                    </a:cubicBezTo>
                    <a:cubicBezTo>
                      <a:pt x="195580" y="3734288"/>
                      <a:pt x="195580" y="3746778"/>
                      <a:pt x="195580" y="3760518"/>
                    </a:cubicBezTo>
                    <a:cubicBezTo>
                      <a:pt x="194310" y="3756771"/>
                      <a:pt x="195580" y="3701813"/>
                      <a:pt x="195580" y="3694318"/>
                    </a:cubicBezTo>
                    <a:close/>
                    <a:moveTo>
                      <a:pt x="184150" y="3409536"/>
                    </a:moveTo>
                    <a:cubicBezTo>
                      <a:pt x="185420" y="3412034"/>
                      <a:pt x="186690" y="3407038"/>
                      <a:pt x="186690" y="3397045"/>
                    </a:cubicBezTo>
                    <a:cubicBezTo>
                      <a:pt x="187960" y="3389551"/>
                      <a:pt x="187960" y="3485727"/>
                      <a:pt x="184150" y="3473237"/>
                    </a:cubicBezTo>
                    <a:cubicBezTo>
                      <a:pt x="185420" y="3434517"/>
                      <a:pt x="185420" y="3449505"/>
                      <a:pt x="184150" y="3409536"/>
                    </a:cubicBezTo>
                    <a:close/>
                    <a:moveTo>
                      <a:pt x="187960" y="3207190"/>
                    </a:moveTo>
                    <a:cubicBezTo>
                      <a:pt x="186690" y="3205941"/>
                      <a:pt x="186690" y="3203443"/>
                      <a:pt x="186690" y="3200945"/>
                    </a:cubicBezTo>
                    <a:lnTo>
                      <a:pt x="186690" y="3183459"/>
                    </a:lnTo>
                    <a:lnTo>
                      <a:pt x="189230" y="3183459"/>
                    </a:lnTo>
                    <a:lnTo>
                      <a:pt x="189230" y="3157229"/>
                    </a:lnTo>
                    <a:cubicBezTo>
                      <a:pt x="190500" y="3183459"/>
                      <a:pt x="187960" y="3189704"/>
                      <a:pt x="187960" y="3207190"/>
                    </a:cubicBezTo>
                    <a:close/>
                    <a:moveTo>
                      <a:pt x="186690" y="3067297"/>
                    </a:moveTo>
                    <a:lnTo>
                      <a:pt x="186690" y="3071044"/>
                    </a:lnTo>
                    <a:lnTo>
                      <a:pt x="186690" y="3067297"/>
                    </a:lnTo>
                    <a:close/>
                    <a:moveTo>
                      <a:pt x="182880" y="2289142"/>
                    </a:moveTo>
                    <a:cubicBezTo>
                      <a:pt x="180340" y="2276651"/>
                      <a:pt x="180340" y="2249172"/>
                      <a:pt x="180340" y="2212950"/>
                    </a:cubicBezTo>
                    <a:lnTo>
                      <a:pt x="185420" y="2214199"/>
                    </a:lnTo>
                    <a:cubicBezTo>
                      <a:pt x="186690" y="2251670"/>
                      <a:pt x="182880" y="2252919"/>
                      <a:pt x="182880" y="2289142"/>
                    </a:cubicBezTo>
                    <a:close/>
                    <a:moveTo>
                      <a:pt x="123190" y="2886186"/>
                    </a:moveTo>
                    <a:lnTo>
                      <a:pt x="123190" y="2891182"/>
                    </a:lnTo>
                    <a:cubicBezTo>
                      <a:pt x="123190" y="2899925"/>
                      <a:pt x="123190" y="2916163"/>
                      <a:pt x="121920" y="2927404"/>
                    </a:cubicBezTo>
                    <a:lnTo>
                      <a:pt x="121920" y="2914914"/>
                    </a:lnTo>
                    <a:lnTo>
                      <a:pt x="121920" y="2906170"/>
                    </a:lnTo>
                    <a:cubicBezTo>
                      <a:pt x="123190" y="2899925"/>
                      <a:pt x="123190" y="2892431"/>
                      <a:pt x="123190" y="2886186"/>
                    </a:cubicBezTo>
                    <a:close/>
                    <a:moveTo>
                      <a:pt x="121920" y="2877442"/>
                    </a:moveTo>
                    <a:lnTo>
                      <a:pt x="121920" y="2896178"/>
                    </a:lnTo>
                    <a:cubicBezTo>
                      <a:pt x="120650" y="2891182"/>
                      <a:pt x="120650" y="2887435"/>
                      <a:pt x="121920" y="2877442"/>
                    </a:cubicBezTo>
                    <a:close/>
                    <a:moveTo>
                      <a:pt x="107950" y="2989856"/>
                    </a:moveTo>
                    <a:cubicBezTo>
                      <a:pt x="105410" y="3001098"/>
                      <a:pt x="104140" y="3014837"/>
                      <a:pt x="101600" y="3022332"/>
                    </a:cubicBezTo>
                    <a:lnTo>
                      <a:pt x="101600" y="2988607"/>
                    </a:lnTo>
                    <a:cubicBezTo>
                      <a:pt x="102870" y="2986109"/>
                      <a:pt x="105410" y="2991105"/>
                      <a:pt x="107950" y="2989856"/>
                    </a:cubicBezTo>
                    <a:close/>
                    <a:moveTo>
                      <a:pt x="100330" y="2951136"/>
                    </a:moveTo>
                    <a:lnTo>
                      <a:pt x="100330" y="2876193"/>
                    </a:lnTo>
                    <a:cubicBezTo>
                      <a:pt x="101600" y="2873695"/>
                      <a:pt x="101600" y="2873695"/>
                      <a:pt x="102870" y="2874944"/>
                    </a:cubicBezTo>
                    <a:cubicBezTo>
                      <a:pt x="102870" y="2896178"/>
                      <a:pt x="104140" y="2908668"/>
                      <a:pt x="105410" y="2913665"/>
                    </a:cubicBezTo>
                    <a:cubicBezTo>
                      <a:pt x="105410" y="2932400"/>
                      <a:pt x="104140" y="2952385"/>
                      <a:pt x="100330" y="2951136"/>
                    </a:cubicBezTo>
                    <a:close/>
                    <a:moveTo>
                      <a:pt x="105410" y="2429035"/>
                    </a:moveTo>
                    <a:cubicBezTo>
                      <a:pt x="101600" y="2404054"/>
                      <a:pt x="106680" y="2374077"/>
                      <a:pt x="104140" y="2340352"/>
                    </a:cubicBezTo>
                    <a:cubicBezTo>
                      <a:pt x="109220" y="2341602"/>
                      <a:pt x="107950" y="2412797"/>
                      <a:pt x="105410" y="2429035"/>
                    </a:cubicBezTo>
                    <a:close/>
                    <a:moveTo>
                      <a:pt x="92710" y="1113789"/>
                    </a:moveTo>
                    <a:cubicBezTo>
                      <a:pt x="93980" y="1115038"/>
                      <a:pt x="95250" y="1116288"/>
                      <a:pt x="95250" y="1130027"/>
                    </a:cubicBezTo>
                    <a:cubicBezTo>
                      <a:pt x="96520" y="1173744"/>
                      <a:pt x="93980" y="1197475"/>
                      <a:pt x="96520" y="1219958"/>
                    </a:cubicBezTo>
                    <a:cubicBezTo>
                      <a:pt x="96520" y="1204970"/>
                      <a:pt x="96520" y="1189981"/>
                      <a:pt x="99060" y="1194977"/>
                    </a:cubicBezTo>
                    <a:cubicBezTo>
                      <a:pt x="99060" y="1238694"/>
                      <a:pt x="96520" y="1263675"/>
                      <a:pt x="95250" y="1296150"/>
                    </a:cubicBezTo>
                    <a:cubicBezTo>
                      <a:pt x="99060" y="1353606"/>
                      <a:pt x="97790" y="1394825"/>
                      <a:pt x="95250" y="1448534"/>
                    </a:cubicBezTo>
                    <a:cubicBezTo>
                      <a:pt x="96520" y="1449783"/>
                      <a:pt x="97790" y="1452281"/>
                      <a:pt x="97790" y="1474764"/>
                    </a:cubicBezTo>
                    <a:cubicBezTo>
                      <a:pt x="97790" y="1494748"/>
                      <a:pt x="93980" y="1484756"/>
                      <a:pt x="95250" y="1512235"/>
                    </a:cubicBezTo>
                    <a:cubicBezTo>
                      <a:pt x="101600" y="1505990"/>
                      <a:pt x="96520" y="1557201"/>
                      <a:pt x="96520" y="1563446"/>
                    </a:cubicBezTo>
                    <a:cubicBezTo>
                      <a:pt x="96520" y="1565944"/>
                      <a:pt x="99060" y="1597170"/>
                      <a:pt x="99060" y="1602166"/>
                    </a:cubicBezTo>
                    <a:cubicBezTo>
                      <a:pt x="99060" y="1625898"/>
                      <a:pt x="96520" y="1642136"/>
                      <a:pt x="99060" y="1653377"/>
                    </a:cubicBezTo>
                    <a:cubicBezTo>
                      <a:pt x="101600" y="1665868"/>
                      <a:pt x="104140" y="1615906"/>
                      <a:pt x="104140" y="1654626"/>
                    </a:cubicBezTo>
                    <a:cubicBezTo>
                      <a:pt x="104140" y="1667117"/>
                      <a:pt x="105410" y="1669615"/>
                      <a:pt x="105410" y="1679607"/>
                    </a:cubicBezTo>
                    <a:cubicBezTo>
                      <a:pt x="101600" y="1709584"/>
                      <a:pt x="99060" y="1640887"/>
                      <a:pt x="97790" y="1690849"/>
                    </a:cubicBezTo>
                    <a:cubicBezTo>
                      <a:pt x="97790" y="1662121"/>
                      <a:pt x="97790" y="1643385"/>
                      <a:pt x="95250" y="1639638"/>
                    </a:cubicBezTo>
                    <a:cubicBezTo>
                      <a:pt x="96520" y="1663370"/>
                      <a:pt x="93980" y="1705837"/>
                      <a:pt x="95250" y="1728320"/>
                    </a:cubicBezTo>
                    <a:cubicBezTo>
                      <a:pt x="96520" y="1738312"/>
                      <a:pt x="97790" y="1723324"/>
                      <a:pt x="97790" y="1742059"/>
                    </a:cubicBezTo>
                    <a:cubicBezTo>
                      <a:pt x="97790" y="1764542"/>
                      <a:pt x="96520" y="1785776"/>
                      <a:pt x="96520" y="1793270"/>
                    </a:cubicBezTo>
                    <a:cubicBezTo>
                      <a:pt x="96520" y="1815753"/>
                      <a:pt x="97790" y="1836987"/>
                      <a:pt x="97790" y="1856972"/>
                    </a:cubicBezTo>
                    <a:cubicBezTo>
                      <a:pt x="97790" y="1896941"/>
                      <a:pt x="95250" y="1940658"/>
                      <a:pt x="95250" y="1983125"/>
                    </a:cubicBezTo>
                    <a:cubicBezTo>
                      <a:pt x="95250" y="1945654"/>
                      <a:pt x="93980" y="1909432"/>
                      <a:pt x="93980" y="1873209"/>
                    </a:cubicBezTo>
                    <a:cubicBezTo>
                      <a:pt x="93980" y="1850726"/>
                      <a:pt x="95250" y="1846979"/>
                      <a:pt x="95250" y="1825745"/>
                    </a:cubicBezTo>
                    <a:cubicBezTo>
                      <a:pt x="95250" y="1802014"/>
                      <a:pt x="93980" y="1784527"/>
                      <a:pt x="93980" y="1765791"/>
                    </a:cubicBezTo>
                    <a:cubicBezTo>
                      <a:pt x="91440" y="1538465"/>
                      <a:pt x="91440" y="1314886"/>
                      <a:pt x="92710" y="1113789"/>
                    </a:cubicBezTo>
                    <a:close/>
                    <a:moveTo>
                      <a:pt x="96520" y="2083049"/>
                    </a:moveTo>
                    <a:lnTo>
                      <a:pt x="96520" y="2024344"/>
                    </a:lnTo>
                    <a:cubicBezTo>
                      <a:pt x="96520" y="2010604"/>
                      <a:pt x="97790" y="1993118"/>
                      <a:pt x="97790" y="1996865"/>
                    </a:cubicBezTo>
                    <a:cubicBezTo>
                      <a:pt x="99060" y="2021846"/>
                      <a:pt x="97790" y="2048076"/>
                      <a:pt x="96520" y="2083049"/>
                    </a:cubicBezTo>
                    <a:close/>
                    <a:moveTo>
                      <a:pt x="96520" y="2135509"/>
                    </a:moveTo>
                    <a:lnTo>
                      <a:pt x="96520" y="2141754"/>
                    </a:lnTo>
                    <a:lnTo>
                      <a:pt x="96520" y="2129264"/>
                    </a:lnTo>
                    <a:lnTo>
                      <a:pt x="96520" y="2135509"/>
                    </a:lnTo>
                    <a:close/>
                    <a:moveTo>
                      <a:pt x="96520" y="7087976"/>
                    </a:moveTo>
                    <a:lnTo>
                      <a:pt x="96520" y="7104213"/>
                    </a:lnTo>
                    <a:lnTo>
                      <a:pt x="96520" y="7085478"/>
                    </a:lnTo>
                    <a:cubicBezTo>
                      <a:pt x="95250" y="7085478"/>
                      <a:pt x="96520" y="7086727"/>
                      <a:pt x="96520" y="7087976"/>
                    </a:cubicBezTo>
                    <a:close/>
                    <a:moveTo>
                      <a:pt x="99060" y="2225440"/>
                    </a:moveTo>
                    <a:cubicBezTo>
                      <a:pt x="99060" y="2225440"/>
                      <a:pt x="99060" y="2231686"/>
                      <a:pt x="97790" y="2237931"/>
                    </a:cubicBezTo>
                    <a:lnTo>
                      <a:pt x="97790" y="2240429"/>
                    </a:lnTo>
                    <a:lnTo>
                      <a:pt x="97790" y="2197961"/>
                    </a:lnTo>
                    <a:cubicBezTo>
                      <a:pt x="97790" y="2207954"/>
                      <a:pt x="99060" y="2216697"/>
                      <a:pt x="99060" y="2225440"/>
                    </a:cubicBezTo>
                    <a:close/>
                    <a:moveTo>
                      <a:pt x="95250" y="6906864"/>
                    </a:moveTo>
                    <a:cubicBezTo>
                      <a:pt x="95250" y="6925600"/>
                      <a:pt x="93980" y="6944335"/>
                      <a:pt x="93980" y="6959324"/>
                    </a:cubicBezTo>
                    <a:cubicBezTo>
                      <a:pt x="93980" y="6960573"/>
                      <a:pt x="93980" y="6959324"/>
                      <a:pt x="92710" y="6959324"/>
                    </a:cubicBezTo>
                    <a:cubicBezTo>
                      <a:pt x="92710" y="6955577"/>
                      <a:pt x="92710" y="6951830"/>
                      <a:pt x="93980" y="6949332"/>
                    </a:cubicBezTo>
                    <a:cubicBezTo>
                      <a:pt x="93980" y="6928098"/>
                      <a:pt x="92710" y="6914359"/>
                      <a:pt x="92710" y="6884382"/>
                    </a:cubicBezTo>
                    <a:cubicBezTo>
                      <a:pt x="93980" y="6876888"/>
                      <a:pt x="95250" y="6871891"/>
                      <a:pt x="96520" y="6871891"/>
                    </a:cubicBezTo>
                    <a:cubicBezTo>
                      <a:pt x="96520" y="6881883"/>
                      <a:pt x="95250" y="6878136"/>
                      <a:pt x="95250" y="6894374"/>
                    </a:cubicBezTo>
                    <a:cubicBezTo>
                      <a:pt x="92710" y="6910612"/>
                      <a:pt x="93980" y="6915608"/>
                      <a:pt x="95250" y="6906864"/>
                    </a:cubicBezTo>
                    <a:close/>
                    <a:moveTo>
                      <a:pt x="90170" y="6855653"/>
                    </a:moveTo>
                    <a:lnTo>
                      <a:pt x="90170" y="6809439"/>
                    </a:lnTo>
                    <a:cubicBezTo>
                      <a:pt x="90170" y="6811937"/>
                      <a:pt x="91440" y="6813186"/>
                      <a:pt x="91440" y="6814435"/>
                    </a:cubicBezTo>
                    <a:lnTo>
                      <a:pt x="91440" y="6858151"/>
                    </a:lnTo>
                    <a:cubicBezTo>
                      <a:pt x="91440" y="6856903"/>
                      <a:pt x="91440" y="6856903"/>
                      <a:pt x="90170" y="6855653"/>
                    </a:cubicBezTo>
                    <a:close/>
                    <a:moveTo>
                      <a:pt x="91440" y="6886880"/>
                    </a:moveTo>
                    <a:lnTo>
                      <a:pt x="91440" y="6946834"/>
                    </a:lnTo>
                    <a:cubicBezTo>
                      <a:pt x="90170" y="6935592"/>
                      <a:pt x="90170" y="6921853"/>
                      <a:pt x="88900" y="6944336"/>
                    </a:cubicBezTo>
                    <a:cubicBezTo>
                      <a:pt x="87630" y="6939340"/>
                      <a:pt x="88900" y="6908114"/>
                      <a:pt x="91440" y="6886880"/>
                    </a:cubicBezTo>
                    <a:close/>
                    <a:moveTo>
                      <a:pt x="80010" y="5033295"/>
                    </a:moveTo>
                    <a:lnTo>
                      <a:pt x="80010" y="5047035"/>
                    </a:lnTo>
                    <a:cubicBezTo>
                      <a:pt x="80010" y="5050782"/>
                      <a:pt x="80010" y="5053280"/>
                      <a:pt x="78740" y="5054529"/>
                    </a:cubicBezTo>
                    <a:cubicBezTo>
                      <a:pt x="80010" y="5047035"/>
                      <a:pt x="80010" y="5039541"/>
                      <a:pt x="80010" y="5033295"/>
                    </a:cubicBezTo>
                    <a:close/>
                    <a:moveTo>
                      <a:pt x="74930" y="6086241"/>
                    </a:moveTo>
                    <a:cubicBezTo>
                      <a:pt x="76200" y="6028785"/>
                      <a:pt x="77470" y="5975076"/>
                      <a:pt x="77470" y="5918869"/>
                    </a:cubicBezTo>
                    <a:cubicBezTo>
                      <a:pt x="78740" y="5731512"/>
                      <a:pt x="77470" y="5491695"/>
                      <a:pt x="78740" y="5355549"/>
                    </a:cubicBezTo>
                    <a:lnTo>
                      <a:pt x="78740" y="5110736"/>
                    </a:lnTo>
                    <a:cubicBezTo>
                      <a:pt x="80010" y="5119480"/>
                      <a:pt x="82550" y="5130721"/>
                      <a:pt x="82550" y="5149457"/>
                    </a:cubicBezTo>
                    <a:cubicBezTo>
                      <a:pt x="82550" y="5164446"/>
                      <a:pt x="82550" y="5180683"/>
                      <a:pt x="83820" y="5186928"/>
                    </a:cubicBezTo>
                    <a:cubicBezTo>
                      <a:pt x="83820" y="5236890"/>
                      <a:pt x="85090" y="5286852"/>
                      <a:pt x="85090" y="5336814"/>
                    </a:cubicBezTo>
                    <a:cubicBezTo>
                      <a:pt x="83820" y="5341810"/>
                      <a:pt x="82550" y="5355549"/>
                      <a:pt x="82550" y="5375534"/>
                    </a:cubicBezTo>
                    <a:lnTo>
                      <a:pt x="85090" y="5375534"/>
                    </a:lnTo>
                    <a:lnTo>
                      <a:pt x="85090" y="5420500"/>
                    </a:lnTo>
                    <a:cubicBezTo>
                      <a:pt x="85090" y="5414255"/>
                      <a:pt x="83820" y="5406760"/>
                      <a:pt x="83820" y="5420500"/>
                    </a:cubicBezTo>
                    <a:cubicBezTo>
                      <a:pt x="82550" y="5418002"/>
                      <a:pt x="85090" y="5401764"/>
                      <a:pt x="83820" y="5376783"/>
                    </a:cubicBezTo>
                    <a:cubicBezTo>
                      <a:pt x="82550" y="5415504"/>
                      <a:pt x="82550" y="5472960"/>
                      <a:pt x="81280" y="5511680"/>
                    </a:cubicBezTo>
                    <a:cubicBezTo>
                      <a:pt x="82550" y="5606608"/>
                      <a:pt x="78740" y="5751497"/>
                      <a:pt x="81280" y="5823942"/>
                    </a:cubicBezTo>
                    <a:cubicBezTo>
                      <a:pt x="82550" y="5788968"/>
                      <a:pt x="81280" y="5712777"/>
                      <a:pt x="85090" y="5700286"/>
                    </a:cubicBezTo>
                    <a:cubicBezTo>
                      <a:pt x="88900" y="5722769"/>
                      <a:pt x="83820" y="5766486"/>
                      <a:pt x="86360" y="5777727"/>
                    </a:cubicBezTo>
                    <a:cubicBezTo>
                      <a:pt x="87630" y="5727765"/>
                      <a:pt x="85090" y="5707781"/>
                      <a:pt x="88900" y="5687796"/>
                    </a:cubicBezTo>
                    <a:cubicBezTo>
                      <a:pt x="88900" y="5702784"/>
                      <a:pt x="90170" y="5697788"/>
                      <a:pt x="90170" y="5710279"/>
                    </a:cubicBezTo>
                    <a:cubicBezTo>
                      <a:pt x="88900" y="5751497"/>
                      <a:pt x="87630" y="5797712"/>
                      <a:pt x="86360" y="5801459"/>
                    </a:cubicBezTo>
                    <a:cubicBezTo>
                      <a:pt x="87630" y="5805206"/>
                      <a:pt x="83820" y="5833934"/>
                      <a:pt x="86360" y="5833934"/>
                    </a:cubicBezTo>
                    <a:cubicBezTo>
                      <a:pt x="86360" y="5817696"/>
                      <a:pt x="88900" y="5817696"/>
                      <a:pt x="90170" y="5810202"/>
                    </a:cubicBezTo>
                    <a:lnTo>
                      <a:pt x="90170" y="5746501"/>
                    </a:lnTo>
                    <a:cubicBezTo>
                      <a:pt x="90170" y="5752746"/>
                      <a:pt x="90170" y="5757742"/>
                      <a:pt x="91440" y="5761489"/>
                    </a:cubicBezTo>
                    <a:cubicBezTo>
                      <a:pt x="91440" y="5750248"/>
                      <a:pt x="92710" y="5734010"/>
                      <a:pt x="92710" y="5717773"/>
                    </a:cubicBezTo>
                    <a:cubicBezTo>
                      <a:pt x="95250" y="5795214"/>
                      <a:pt x="92710" y="5860164"/>
                      <a:pt x="96520" y="5920118"/>
                    </a:cubicBezTo>
                    <a:cubicBezTo>
                      <a:pt x="95250" y="5930110"/>
                      <a:pt x="93980" y="6001306"/>
                      <a:pt x="95250" y="6021291"/>
                    </a:cubicBezTo>
                    <a:cubicBezTo>
                      <a:pt x="95250" y="6001306"/>
                      <a:pt x="95250" y="5995061"/>
                      <a:pt x="97790" y="5998808"/>
                    </a:cubicBezTo>
                    <a:cubicBezTo>
                      <a:pt x="97790" y="6038777"/>
                      <a:pt x="96520" y="6075000"/>
                      <a:pt x="96520" y="6108724"/>
                    </a:cubicBezTo>
                    <a:lnTo>
                      <a:pt x="96520" y="6107475"/>
                    </a:lnTo>
                    <a:lnTo>
                      <a:pt x="96520" y="6132456"/>
                    </a:lnTo>
                    <a:cubicBezTo>
                      <a:pt x="95250" y="6224885"/>
                      <a:pt x="95250" y="6301077"/>
                      <a:pt x="95250" y="6402250"/>
                    </a:cubicBezTo>
                    <a:cubicBezTo>
                      <a:pt x="92710" y="6362281"/>
                      <a:pt x="93980" y="6339798"/>
                      <a:pt x="92710" y="6291085"/>
                    </a:cubicBezTo>
                    <a:cubicBezTo>
                      <a:pt x="91440" y="6313568"/>
                      <a:pt x="91440" y="6349790"/>
                      <a:pt x="88900" y="6358534"/>
                    </a:cubicBezTo>
                    <a:cubicBezTo>
                      <a:pt x="87630" y="6321062"/>
                      <a:pt x="86360" y="6291085"/>
                      <a:pt x="83820" y="6292334"/>
                    </a:cubicBezTo>
                    <a:cubicBezTo>
                      <a:pt x="83820" y="6231131"/>
                      <a:pt x="81280" y="6192410"/>
                      <a:pt x="82550" y="6124962"/>
                    </a:cubicBezTo>
                    <a:cubicBezTo>
                      <a:pt x="80010" y="6149943"/>
                      <a:pt x="81280" y="6201154"/>
                      <a:pt x="82550" y="6237376"/>
                    </a:cubicBezTo>
                    <a:cubicBezTo>
                      <a:pt x="81280" y="6237376"/>
                      <a:pt x="81280" y="6246119"/>
                      <a:pt x="81280" y="6248617"/>
                    </a:cubicBezTo>
                    <a:cubicBezTo>
                      <a:pt x="80010" y="6226135"/>
                      <a:pt x="78740" y="6217391"/>
                      <a:pt x="76200" y="6217391"/>
                    </a:cubicBezTo>
                    <a:cubicBezTo>
                      <a:pt x="73660" y="6172425"/>
                      <a:pt x="73660" y="6126211"/>
                      <a:pt x="74930" y="6086241"/>
                    </a:cubicBezTo>
                    <a:close/>
                    <a:moveTo>
                      <a:pt x="86360" y="6679538"/>
                    </a:moveTo>
                    <a:cubicBezTo>
                      <a:pt x="86360" y="6693278"/>
                      <a:pt x="85090" y="6709515"/>
                      <a:pt x="82550" y="6702021"/>
                    </a:cubicBezTo>
                    <a:cubicBezTo>
                      <a:pt x="85090" y="6688281"/>
                      <a:pt x="85090" y="6672043"/>
                      <a:pt x="85090" y="6657055"/>
                    </a:cubicBezTo>
                    <a:cubicBezTo>
                      <a:pt x="85090" y="6663301"/>
                      <a:pt x="86360" y="6670795"/>
                      <a:pt x="86360" y="6679538"/>
                    </a:cubicBezTo>
                    <a:close/>
                    <a:moveTo>
                      <a:pt x="46990" y="7976048"/>
                    </a:moveTo>
                    <a:cubicBezTo>
                      <a:pt x="45720" y="8023511"/>
                      <a:pt x="41910" y="8032254"/>
                      <a:pt x="41910" y="7966055"/>
                    </a:cubicBezTo>
                    <a:cubicBezTo>
                      <a:pt x="41910" y="7968553"/>
                      <a:pt x="41910" y="7977296"/>
                      <a:pt x="43180" y="7977296"/>
                    </a:cubicBezTo>
                    <a:cubicBezTo>
                      <a:pt x="43180" y="7834905"/>
                      <a:pt x="41910" y="7819917"/>
                      <a:pt x="40640" y="7698759"/>
                    </a:cubicBezTo>
                    <a:cubicBezTo>
                      <a:pt x="46990" y="7651295"/>
                      <a:pt x="45720" y="7911097"/>
                      <a:pt x="46990" y="7976048"/>
                    </a:cubicBezTo>
                    <a:close/>
                    <a:moveTo>
                      <a:pt x="44450" y="8507003"/>
                    </a:moveTo>
                    <a:cubicBezTo>
                      <a:pt x="45720" y="8528593"/>
                      <a:pt x="45720" y="8564153"/>
                      <a:pt x="45720" y="8608603"/>
                    </a:cubicBezTo>
                    <a:cubicBezTo>
                      <a:pt x="41910" y="8613683"/>
                      <a:pt x="45720" y="8556533"/>
                      <a:pt x="44450" y="8507003"/>
                    </a:cubicBezTo>
                    <a:close/>
                    <a:moveTo>
                      <a:pt x="43180" y="8032254"/>
                    </a:moveTo>
                    <a:cubicBezTo>
                      <a:pt x="44450" y="8028507"/>
                      <a:pt x="44450" y="8054737"/>
                      <a:pt x="45720" y="8075971"/>
                    </a:cubicBezTo>
                    <a:cubicBezTo>
                      <a:pt x="44450" y="8075971"/>
                      <a:pt x="41910" y="8052239"/>
                      <a:pt x="43180" y="8032254"/>
                    </a:cubicBezTo>
                    <a:close/>
                    <a:moveTo>
                      <a:pt x="36830" y="393700"/>
                    </a:moveTo>
                    <a:lnTo>
                      <a:pt x="36830" y="369570"/>
                    </a:lnTo>
                    <a:lnTo>
                      <a:pt x="39370" y="369570"/>
                    </a:lnTo>
                    <a:lnTo>
                      <a:pt x="39370" y="393700"/>
                    </a:lnTo>
                    <a:lnTo>
                      <a:pt x="36830" y="393700"/>
                    </a:lnTo>
                    <a:close/>
                    <a:moveTo>
                      <a:pt x="35560" y="5284354"/>
                    </a:moveTo>
                    <a:lnTo>
                      <a:pt x="35560" y="5308086"/>
                    </a:lnTo>
                    <a:cubicBezTo>
                      <a:pt x="35560" y="5294346"/>
                      <a:pt x="34290" y="5299342"/>
                      <a:pt x="34290" y="5286852"/>
                    </a:cubicBezTo>
                    <a:cubicBezTo>
                      <a:pt x="34290" y="5285603"/>
                      <a:pt x="35560" y="5286852"/>
                      <a:pt x="35560" y="5284354"/>
                    </a:cubicBezTo>
                    <a:close/>
                    <a:moveTo>
                      <a:pt x="31750" y="7901105"/>
                    </a:moveTo>
                    <a:cubicBezTo>
                      <a:pt x="30480" y="7893610"/>
                      <a:pt x="30480" y="7864882"/>
                      <a:pt x="27940" y="7857388"/>
                    </a:cubicBezTo>
                    <a:cubicBezTo>
                      <a:pt x="30480" y="7842399"/>
                      <a:pt x="27940" y="7761212"/>
                      <a:pt x="30480" y="7756215"/>
                    </a:cubicBezTo>
                    <a:cubicBezTo>
                      <a:pt x="27940" y="7806177"/>
                      <a:pt x="33020" y="7843649"/>
                      <a:pt x="31750" y="7901105"/>
                    </a:cubicBezTo>
                    <a:close/>
                    <a:moveTo>
                      <a:pt x="31750" y="7711250"/>
                    </a:moveTo>
                    <a:cubicBezTo>
                      <a:pt x="30480" y="7628813"/>
                      <a:pt x="30480" y="7441455"/>
                      <a:pt x="34290" y="7487670"/>
                    </a:cubicBezTo>
                    <a:cubicBezTo>
                      <a:pt x="31750" y="7543878"/>
                      <a:pt x="35560" y="7620069"/>
                      <a:pt x="31750" y="7711250"/>
                    </a:cubicBezTo>
                    <a:close/>
                    <a:moveTo>
                      <a:pt x="33020" y="7408981"/>
                    </a:moveTo>
                    <a:cubicBezTo>
                      <a:pt x="30480" y="7397739"/>
                      <a:pt x="31750" y="7433961"/>
                      <a:pt x="31750" y="7453946"/>
                    </a:cubicBezTo>
                    <a:cubicBezTo>
                      <a:pt x="29210" y="7380252"/>
                      <a:pt x="31750" y="7215378"/>
                      <a:pt x="30480" y="7085478"/>
                    </a:cubicBezTo>
                    <a:cubicBezTo>
                      <a:pt x="35560" y="7162918"/>
                      <a:pt x="31750" y="7291570"/>
                      <a:pt x="33020" y="7408981"/>
                    </a:cubicBezTo>
                    <a:close/>
                    <a:moveTo>
                      <a:pt x="30480" y="7946070"/>
                    </a:moveTo>
                    <a:cubicBezTo>
                      <a:pt x="33020" y="7982293"/>
                      <a:pt x="30480" y="8045994"/>
                      <a:pt x="31750" y="8113442"/>
                    </a:cubicBezTo>
                    <a:cubicBezTo>
                      <a:pt x="30480" y="8110944"/>
                      <a:pt x="29210" y="8095956"/>
                      <a:pt x="26670" y="8103450"/>
                    </a:cubicBezTo>
                    <a:cubicBezTo>
                      <a:pt x="27940" y="8040998"/>
                      <a:pt x="29210" y="8014768"/>
                      <a:pt x="30480" y="7946070"/>
                    </a:cubicBezTo>
                    <a:close/>
                    <a:moveTo>
                      <a:pt x="33020" y="7722491"/>
                    </a:moveTo>
                    <a:cubicBezTo>
                      <a:pt x="34290" y="7718744"/>
                      <a:pt x="34290" y="7754966"/>
                      <a:pt x="35560" y="7754966"/>
                    </a:cubicBezTo>
                    <a:cubicBezTo>
                      <a:pt x="35560" y="7793687"/>
                      <a:pt x="33020" y="7727488"/>
                      <a:pt x="33020" y="7766208"/>
                    </a:cubicBezTo>
                    <a:cubicBezTo>
                      <a:pt x="30480" y="7756215"/>
                      <a:pt x="33020" y="7728736"/>
                      <a:pt x="33020" y="7722491"/>
                    </a:cubicBezTo>
                    <a:close/>
                    <a:moveTo>
                      <a:pt x="29210" y="5724018"/>
                    </a:moveTo>
                    <a:cubicBezTo>
                      <a:pt x="33020" y="5727765"/>
                      <a:pt x="29210" y="5758991"/>
                      <a:pt x="30480" y="5801459"/>
                    </a:cubicBezTo>
                    <a:cubicBezTo>
                      <a:pt x="27940" y="5797711"/>
                      <a:pt x="29210" y="5747749"/>
                      <a:pt x="29210" y="5724018"/>
                    </a:cubicBezTo>
                    <a:close/>
                    <a:moveTo>
                      <a:pt x="27940" y="6652059"/>
                    </a:moveTo>
                    <a:cubicBezTo>
                      <a:pt x="26670" y="6643316"/>
                      <a:pt x="26670" y="6583361"/>
                      <a:pt x="29210" y="6595852"/>
                    </a:cubicBezTo>
                    <a:cubicBezTo>
                      <a:pt x="29210" y="6605844"/>
                      <a:pt x="30480" y="6620833"/>
                      <a:pt x="30480" y="6640817"/>
                    </a:cubicBezTo>
                    <a:cubicBezTo>
                      <a:pt x="27940" y="6639568"/>
                      <a:pt x="27940" y="6638319"/>
                      <a:pt x="27940" y="6652059"/>
                    </a:cubicBezTo>
                    <a:close/>
                    <a:moveTo>
                      <a:pt x="25400" y="6953079"/>
                    </a:moveTo>
                    <a:cubicBezTo>
                      <a:pt x="26670" y="6944335"/>
                      <a:pt x="26670" y="6975561"/>
                      <a:pt x="27940" y="6974313"/>
                    </a:cubicBezTo>
                    <a:cubicBezTo>
                      <a:pt x="30480" y="6884382"/>
                      <a:pt x="27940" y="6794450"/>
                      <a:pt x="33020" y="6760726"/>
                    </a:cubicBezTo>
                    <a:cubicBezTo>
                      <a:pt x="31750" y="6839415"/>
                      <a:pt x="33020" y="6868144"/>
                      <a:pt x="35560" y="6928098"/>
                    </a:cubicBezTo>
                    <a:cubicBezTo>
                      <a:pt x="35560" y="6943087"/>
                      <a:pt x="33020" y="6950581"/>
                      <a:pt x="33020" y="6973064"/>
                    </a:cubicBezTo>
                    <a:cubicBezTo>
                      <a:pt x="31750" y="6958075"/>
                      <a:pt x="31750" y="6946834"/>
                      <a:pt x="31750" y="6918105"/>
                    </a:cubicBezTo>
                    <a:cubicBezTo>
                      <a:pt x="29210" y="6928098"/>
                      <a:pt x="27940" y="6959324"/>
                      <a:pt x="27940" y="7008037"/>
                    </a:cubicBezTo>
                    <a:cubicBezTo>
                      <a:pt x="25400" y="7016780"/>
                      <a:pt x="25400" y="6991799"/>
                      <a:pt x="25400" y="6953079"/>
                    </a:cubicBezTo>
                    <a:close/>
                    <a:moveTo>
                      <a:pt x="27940" y="7053002"/>
                    </a:moveTo>
                    <a:cubicBezTo>
                      <a:pt x="26670" y="7116704"/>
                      <a:pt x="27940" y="7131692"/>
                      <a:pt x="27940" y="7197892"/>
                    </a:cubicBezTo>
                    <a:cubicBezTo>
                      <a:pt x="30480" y="7134190"/>
                      <a:pt x="30480" y="7337785"/>
                      <a:pt x="27940" y="7354023"/>
                    </a:cubicBezTo>
                    <a:cubicBezTo>
                      <a:pt x="25400" y="7249103"/>
                      <a:pt x="27940" y="7104213"/>
                      <a:pt x="25400" y="7030520"/>
                    </a:cubicBezTo>
                    <a:cubicBezTo>
                      <a:pt x="26670" y="7021776"/>
                      <a:pt x="26670" y="7049255"/>
                      <a:pt x="27940" y="7053002"/>
                    </a:cubicBezTo>
                    <a:close/>
                    <a:moveTo>
                      <a:pt x="21590" y="7021776"/>
                    </a:moveTo>
                    <a:cubicBezTo>
                      <a:pt x="24130" y="7030520"/>
                      <a:pt x="22860" y="7060496"/>
                      <a:pt x="21590" y="7077983"/>
                    </a:cubicBezTo>
                    <a:cubicBezTo>
                      <a:pt x="20320" y="7074236"/>
                      <a:pt x="21590" y="7028022"/>
                      <a:pt x="21590" y="7021776"/>
                    </a:cubicBezTo>
                    <a:close/>
                    <a:moveTo>
                      <a:pt x="21590" y="8038500"/>
                    </a:moveTo>
                    <a:cubicBezTo>
                      <a:pt x="19050" y="7989787"/>
                      <a:pt x="24130" y="7861135"/>
                      <a:pt x="20320" y="7837403"/>
                    </a:cubicBezTo>
                    <a:cubicBezTo>
                      <a:pt x="19050" y="7922338"/>
                      <a:pt x="21590" y="8072224"/>
                      <a:pt x="17780" y="8117189"/>
                    </a:cubicBezTo>
                    <a:cubicBezTo>
                      <a:pt x="15240" y="7998530"/>
                      <a:pt x="19050" y="7898607"/>
                      <a:pt x="17780" y="7771203"/>
                    </a:cubicBezTo>
                    <a:lnTo>
                      <a:pt x="20320" y="7771203"/>
                    </a:lnTo>
                    <a:cubicBezTo>
                      <a:pt x="19050" y="7597586"/>
                      <a:pt x="17780" y="7379003"/>
                      <a:pt x="20320" y="7179156"/>
                    </a:cubicBezTo>
                    <a:cubicBezTo>
                      <a:pt x="20320" y="7166666"/>
                      <a:pt x="19050" y="7171662"/>
                      <a:pt x="19050" y="7156674"/>
                    </a:cubicBezTo>
                    <a:cubicBezTo>
                      <a:pt x="19050" y="7130443"/>
                      <a:pt x="20320" y="7110459"/>
                      <a:pt x="20320" y="7089225"/>
                    </a:cubicBezTo>
                    <a:cubicBezTo>
                      <a:pt x="22860" y="7091723"/>
                      <a:pt x="21590" y="7144183"/>
                      <a:pt x="21590" y="7177907"/>
                    </a:cubicBezTo>
                    <a:cubicBezTo>
                      <a:pt x="22860" y="7179156"/>
                      <a:pt x="22860" y="7179156"/>
                      <a:pt x="24130" y="7166666"/>
                    </a:cubicBezTo>
                    <a:cubicBezTo>
                      <a:pt x="25400" y="7275333"/>
                      <a:pt x="24130" y="7471433"/>
                      <a:pt x="27940" y="7635058"/>
                    </a:cubicBezTo>
                    <a:cubicBezTo>
                      <a:pt x="26670" y="7671280"/>
                      <a:pt x="26670" y="7706253"/>
                      <a:pt x="24130" y="7724989"/>
                    </a:cubicBezTo>
                    <a:cubicBezTo>
                      <a:pt x="25400" y="7757464"/>
                      <a:pt x="26670" y="7717495"/>
                      <a:pt x="27940" y="7723740"/>
                    </a:cubicBezTo>
                    <a:cubicBezTo>
                      <a:pt x="27940" y="7752468"/>
                      <a:pt x="25400" y="7776200"/>
                      <a:pt x="27940" y="7791188"/>
                    </a:cubicBezTo>
                    <a:cubicBezTo>
                      <a:pt x="27940" y="7823664"/>
                      <a:pt x="26670" y="7803679"/>
                      <a:pt x="25400" y="7803679"/>
                    </a:cubicBezTo>
                    <a:cubicBezTo>
                      <a:pt x="26670" y="7859886"/>
                      <a:pt x="27940" y="7901105"/>
                      <a:pt x="26670" y="7937327"/>
                    </a:cubicBezTo>
                    <a:cubicBezTo>
                      <a:pt x="29210" y="7948569"/>
                      <a:pt x="27940" y="7902354"/>
                      <a:pt x="27940" y="7881120"/>
                    </a:cubicBezTo>
                    <a:cubicBezTo>
                      <a:pt x="30480" y="7916093"/>
                      <a:pt x="29210" y="7994783"/>
                      <a:pt x="27940" y="8026009"/>
                    </a:cubicBezTo>
                    <a:cubicBezTo>
                      <a:pt x="22860" y="8034753"/>
                      <a:pt x="21590" y="7974798"/>
                      <a:pt x="21590" y="8038500"/>
                    </a:cubicBezTo>
                    <a:close/>
                    <a:moveTo>
                      <a:pt x="25400" y="8420643"/>
                    </a:moveTo>
                    <a:cubicBezTo>
                      <a:pt x="24130" y="8404133"/>
                      <a:pt x="24130" y="8345713"/>
                      <a:pt x="24130" y="8313963"/>
                    </a:cubicBezTo>
                    <a:cubicBezTo>
                      <a:pt x="25400" y="8315233"/>
                      <a:pt x="25400" y="8291103"/>
                      <a:pt x="26670" y="8294913"/>
                    </a:cubicBezTo>
                    <a:cubicBezTo>
                      <a:pt x="26670" y="8364763"/>
                      <a:pt x="24130" y="8349523"/>
                      <a:pt x="25400" y="8420643"/>
                    </a:cubicBezTo>
                    <a:close/>
                    <a:moveTo>
                      <a:pt x="563880" y="8660673"/>
                    </a:moveTo>
                    <a:cubicBezTo>
                      <a:pt x="530860" y="8661943"/>
                      <a:pt x="485140" y="8661943"/>
                      <a:pt x="439420" y="8661943"/>
                    </a:cubicBezTo>
                    <a:lnTo>
                      <a:pt x="294640" y="8661943"/>
                    </a:lnTo>
                    <a:cubicBezTo>
                      <a:pt x="246380" y="8661943"/>
                      <a:pt x="204470" y="8661943"/>
                      <a:pt x="173990" y="8663213"/>
                    </a:cubicBezTo>
                    <a:cubicBezTo>
                      <a:pt x="124460" y="8663213"/>
                      <a:pt x="74930" y="8663213"/>
                      <a:pt x="26670" y="8661943"/>
                    </a:cubicBezTo>
                    <a:cubicBezTo>
                      <a:pt x="26670" y="8515893"/>
                      <a:pt x="26670" y="8374923"/>
                      <a:pt x="27940" y="8217443"/>
                    </a:cubicBezTo>
                    <a:cubicBezTo>
                      <a:pt x="26670" y="8219983"/>
                      <a:pt x="27940" y="8255543"/>
                      <a:pt x="26670" y="8263163"/>
                    </a:cubicBezTo>
                    <a:cubicBezTo>
                      <a:pt x="24130" y="8261893"/>
                      <a:pt x="25400" y="8194583"/>
                      <a:pt x="27940" y="8194583"/>
                    </a:cubicBezTo>
                    <a:cubicBezTo>
                      <a:pt x="26670" y="8162833"/>
                      <a:pt x="25400" y="8160293"/>
                      <a:pt x="22860" y="8172993"/>
                    </a:cubicBezTo>
                    <a:cubicBezTo>
                      <a:pt x="25400" y="8126003"/>
                      <a:pt x="26670" y="8118439"/>
                      <a:pt x="27940" y="8138703"/>
                    </a:cubicBezTo>
                    <a:cubicBezTo>
                      <a:pt x="27940" y="8148863"/>
                      <a:pt x="29210" y="8166643"/>
                      <a:pt x="29210" y="8189503"/>
                    </a:cubicBezTo>
                    <a:lnTo>
                      <a:pt x="29210" y="8275863"/>
                    </a:lnTo>
                    <a:lnTo>
                      <a:pt x="29210" y="8216173"/>
                    </a:lnTo>
                    <a:cubicBezTo>
                      <a:pt x="30480" y="8213633"/>
                      <a:pt x="30480" y="8226333"/>
                      <a:pt x="30480" y="8240303"/>
                    </a:cubicBezTo>
                    <a:lnTo>
                      <a:pt x="30480" y="8273323"/>
                    </a:lnTo>
                    <a:cubicBezTo>
                      <a:pt x="30480" y="8297453"/>
                      <a:pt x="29210" y="8288563"/>
                      <a:pt x="27940" y="8292373"/>
                    </a:cubicBezTo>
                    <a:cubicBezTo>
                      <a:pt x="31750" y="8461283"/>
                      <a:pt x="31750" y="8473983"/>
                      <a:pt x="33020" y="8656863"/>
                    </a:cubicBezTo>
                    <a:lnTo>
                      <a:pt x="35560" y="8656863"/>
                    </a:lnTo>
                    <a:cubicBezTo>
                      <a:pt x="57150" y="8659403"/>
                      <a:pt x="124460" y="8656863"/>
                      <a:pt x="157480" y="8659403"/>
                    </a:cubicBezTo>
                    <a:cubicBezTo>
                      <a:pt x="205740" y="8658133"/>
                      <a:pt x="104140" y="8658133"/>
                      <a:pt x="157480" y="8656863"/>
                    </a:cubicBezTo>
                    <a:cubicBezTo>
                      <a:pt x="280670" y="8656863"/>
                      <a:pt x="269240" y="8659403"/>
                      <a:pt x="403860" y="8658133"/>
                    </a:cubicBezTo>
                    <a:cubicBezTo>
                      <a:pt x="406400" y="8655593"/>
                      <a:pt x="289560" y="8659403"/>
                      <a:pt x="314960" y="8655593"/>
                    </a:cubicBezTo>
                    <a:lnTo>
                      <a:pt x="424180" y="8655593"/>
                    </a:lnTo>
                    <a:cubicBezTo>
                      <a:pt x="447040" y="8655593"/>
                      <a:pt x="467360" y="8655593"/>
                      <a:pt x="487680" y="8654323"/>
                    </a:cubicBezTo>
                    <a:cubicBezTo>
                      <a:pt x="491490" y="8655593"/>
                      <a:pt x="486410" y="8656863"/>
                      <a:pt x="477520" y="8658133"/>
                    </a:cubicBezTo>
                    <a:cubicBezTo>
                      <a:pt x="508000" y="8658133"/>
                      <a:pt x="514350" y="8656863"/>
                      <a:pt x="510540" y="8655593"/>
                    </a:cubicBezTo>
                    <a:lnTo>
                      <a:pt x="562610" y="8655593"/>
                    </a:lnTo>
                    <a:cubicBezTo>
                      <a:pt x="579120" y="8655593"/>
                      <a:pt x="589280" y="8656863"/>
                      <a:pt x="601980" y="8658133"/>
                    </a:cubicBezTo>
                    <a:cubicBezTo>
                      <a:pt x="593090" y="8659403"/>
                      <a:pt x="580390" y="8659403"/>
                      <a:pt x="563880" y="8660673"/>
                    </a:cubicBezTo>
                    <a:close/>
                    <a:moveTo>
                      <a:pt x="384810" y="8358413"/>
                    </a:moveTo>
                    <a:cubicBezTo>
                      <a:pt x="391160" y="8359683"/>
                      <a:pt x="396240" y="8359683"/>
                      <a:pt x="402590" y="8359683"/>
                    </a:cubicBezTo>
                    <a:lnTo>
                      <a:pt x="424180" y="8359683"/>
                    </a:lnTo>
                    <a:cubicBezTo>
                      <a:pt x="421640" y="8359683"/>
                      <a:pt x="416560" y="8359683"/>
                      <a:pt x="411480" y="8360953"/>
                    </a:cubicBezTo>
                    <a:lnTo>
                      <a:pt x="397510" y="8360953"/>
                    </a:lnTo>
                    <a:cubicBezTo>
                      <a:pt x="387350" y="8360953"/>
                      <a:pt x="381000" y="8359683"/>
                      <a:pt x="384810" y="8358413"/>
                    </a:cubicBezTo>
                    <a:close/>
                    <a:moveTo>
                      <a:pt x="646433" y="8362223"/>
                    </a:moveTo>
                    <a:cubicBezTo>
                      <a:pt x="626504" y="8362223"/>
                      <a:pt x="595630" y="8362223"/>
                      <a:pt x="605790" y="8359683"/>
                    </a:cubicBezTo>
                    <a:cubicBezTo>
                      <a:pt x="631103" y="8359683"/>
                      <a:pt x="617307" y="8362223"/>
                      <a:pt x="660229" y="8362223"/>
                    </a:cubicBezTo>
                    <a:cubicBezTo>
                      <a:pt x="655630" y="8360953"/>
                      <a:pt x="651031" y="8360953"/>
                      <a:pt x="646433" y="8362223"/>
                    </a:cubicBezTo>
                    <a:close/>
                    <a:moveTo>
                      <a:pt x="798193" y="8360953"/>
                    </a:moveTo>
                    <a:cubicBezTo>
                      <a:pt x="824253" y="8360953"/>
                      <a:pt x="841116" y="8358413"/>
                      <a:pt x="851846" y="8360953"/>
                    </a:cubicBezTo>
                    <a:lnTo>
                      <a:pt x="798193" y="8360953"/>
                    </a:lnTo>
                    <a:close/>
                    <a:moveTo>
                      <a:pt x="1429764" y="8678453"/>
                    </a:moveTo>
                    <a:cubicBezTo>
                      <a:pt x="1446626" y="8675913"/>
                      <a:pt x="1495680" y="8677183"/>
                      <a:pt x="1538602" y="8675913"/>
                    </a:cubicBezTo>
                    <a:cubicBezTo>
                      <a:pt x="1537069" y="8678453"/>
                      <a:pt x="1463488" y="8677183"/>
                      <a:pt x="1429764" y="8678453"/>
                    </a:cubicBezTo>
                    <a:close/>
                    <a:moveTo>
                      <a:pt x="1790004" y="8689883"/>
                    </a:moveTo>
                    <a:cubicBezTo>
                      <a:pt x="1744016" y="8692423"/>
                      <a:pt x="1779273" y="8688613"/>
                      <a:pt x="1734818" y="8688613"/>
                    </a:cubicBezTo>
                    <a:cubicBezTo>
                      <a:pt x="1739417" y="8687343"/>
                      <a:pt x="1768543" y="8688613"/>
                      <a:pt x="1790004" y="8687343"/>
                    </a:cubicBezTo>
                    <a:cubicBezTo>
                      <a:pt x="1788471" y="8688613"/>
                      <a:pt x="1788471" y="8689883"/>
                      <a:pt x="1803800" y="8689883"/>
                    </a:cubicBezTo>
                    <a:cubicBezTo>
                      <a:pt x="1802267" y="8691153"/>
                      <a:pt x="1790004" y="8691153"/>
                      <a:pt x="1790004" y="8689883"/>
                    </a:cubicBezTo>
                    <a:close/>
                    <a:moveTo>
                      <a:pt x="1814531" y="8679723"/>
                    </a:moveTo>
                    <a:lnTo>
                      <a:pt x="1869716" y="8679723"/>
                    </a:lnTo>
                    <a:lnTo>
                      <a:pt x="1869716" y="8682263"/>
                    </a:lnTo>
                    <a:cubicBezTo>
                      <a:pt x="1843656" y="8680993"/>
                      <a:pt x="1811465" y="8680993"/>
                      <a:pt x="1814531" y="8679723"/>
                    </a:cubicBezTo>
                    <a:close/>
                    <a:moveTo>
                      <a:pt x="1883513" y="8678453"/>
                    </a:moveTo>
                    <a:cubicBezTo>
                      <a:pt x="1885046" y="8677183"/>
                      <a:pt x="1929501" y="8677183"/>
                      <a:pt x="1964759" y="8677183"/>
                    </a:cubicBezTo>
                    <a:lnTo>
                      <a:pt x="1964759" y="8679723"/>
                    </a:lnTo>
                    <a:cubicBezTo>
                      <a:pt x="1931034" y="8679723"/>
                      <a:pt x="1898842" y="8679723"/>
                      <a:pt x="1883513" y="8678453"/>
                    </a:cubicBezTo>
                    <a:close/>
                    <a:moveTo>
                      <a:pt x="1662770" y="8675913"/>
                    </a:moveTo>
                    <a:cubicBezTo>
                      <a:pt x="1702626" y="8672103"/>
                      <a:pt x="1972423" y="8673373"/>
                      <a:pt x="2113453" y="8672103"/>
                    </a:cubicBezTo>
                    <a:cubicBezTo>
                      <a:pt x="2010747" y="8675913"/>
                      <a:pt x="1759345" y="8674643"/>
                      <a:pt x="1662770" y="8675913"/>
                    </a:cubicBezTo>
                    <a:close/>
                    <a:moveTo>
                      <a:pt x="2354125" y="8694963"/>
                    </a:moveTo>
                    <a:cubicBezTo>
                      <a:pt x="2344927" y="8692423"/>
                      <a:pt x="2341861" y="8692423"/>
                      <a:pt x="2366388" y="8689883"/>
                    </a:cubicBezTo>
                    <a:cubicBezTo>
                      <a:pt x="2387849" y="8692423"/>
                      <a:pt x="2410843" y="8694963"/>
                      <a:pt x="2354125" y="8694963"/>
                    </a:cubicBezTo>
                    <a:close/>
                    <a:moveTo>
                      <a:pt x="2436903" y="8694963"/>
                    </a:moveTo>
                    <a:cubicBezTo>
                      <a:pt x="2421574" y="8694963"/>
                      <a:pt x="2401646" y="8693693"/>
                      <a:pt x="2423107" y="8693693"/>
                    </a:cubicBezTo>
                    <a:cubicBezTo>
                      <a:pt x="2413909" y="8693693"/>
                      <a:pt x="2390915" y="8693693"/>
                      <a:pt x="2395514" y="8691153"/>
                    </a:cubicBezTo>
                    <a:cubicBezTo>
                      <a:pt x="2407777" y="8691153"/>
                      <a:pt x="2420041" y="8692423"/>
                      <a:pt x="2423107" y="8691153"/>
                    </a:cubicBezTo>
                    <a:cubicBezTo>
                      <a:pt x="2438436" y="8691153"/>
                      <a:pt x="2432304" y="8692423"/>
                      <a:pt x="2450700" y="8692423"/>
                    </a:cubicBezTo>
                    <a:cubicBezTo>
                      <a:pt x="2441502" y="8692423"/>
                      <a:pt x="2435370" y="8693693"/>
                      <a:pt x="2436903" y="8694963"/>
                    </a:cubicBezTo>
                    <a:close/>
                    <a:moveTo>
                      <a:pt x="2498221" y="8364763"/>
                    </a:moveTo>
                    <a:cubicBezTo>
                      <a:pt x="2479825" y="8364763"/>
                      <a:pt x="2472161" y="8363493"/>
                      <a:pt x="2469095" y="8362223"/>
                    </a:cubicBezTo>
                    <a:cubicBezTo>
                      <a:pt x="2484424" y="8362223"/>
                      <a:pt x="2505885" y="8360953"/>
                      <a:pt x="2538077" y="8362223"/>
                    </a:cubicBezTo>
                    <a:cubicBezTo>
                      <a:pt x="2545742" y="8363493"/>
                      <a:pt x="2501286" y="8362223"/>
                      <a:pt x="2498221" y="8364763"/>
                    </a:cubicBezTo>
                    <a:close/>
                    <a:moveTo>
                      <a:pt x="2478293" y="8346983"/>
                    </a:moveTo>
                    <a:cubicBezTo>
                      <a:pt x="2496688" y="8345713"/>
                      <a:pt x="2528879" y="8345713"/>
                      <a:pt x="2547275" y="8346983"/>
                    </a:cubicBezTo>
                    <a:cubicBezTo>
                      <a:pt x="2551874" y="8349523"/>
                      <a:pt x="2472161" y="8349523"/>
                      <a:pt x="2478293" y="8346983"/>
                    </a:cubicBezTo>
                    <a:close/>
                    <a:moveTo>
                      <a:pt x="2703634" y="8364763"/>
                    </a:moveTo>
                    <a:cubicBezTo>
                      <a:pt x="2669910" y="8364763"/>
                      <a:pt x="2674508" y="8366033"/>
                      <a:pt x="2634652" y="8366033"/>
                    </a:cubicBezTo>
                    <a:cubicBezTo>
                      <a:pt x="2628520" y="8366033"/>
                      <a:pt x="2622389" y="8364763"/>
                      <a:pt x="2607059" y="8364763"/>
                    </a:cubicBezTo>
                    <a:cubicBezTo>
                      <a:pt x="2608592" y="8363493"/>
                      <a:pt x="2660712" y="8363493"/>
                      <a:pt x="2660712" y="8362223"/>
                    </a:cubicBezTo>
                    <a:cubicBezTo>
                      <a:pt x="2676041" y="8362223"/>
                      <a:pt x="2668377" y="8363493"/>
                      <a:pt x="2660712" y="8363493"/>
                    </a:cubicBezTo>
                    <a:cubicBezTo>
                      <a:pt x="2659179" y="8363493"/>
                      <a:pt x="2715898" y="8362223"/>
                      <a:pt x="2703634" y="8364763"/>
                    </a:cubicBezTo>
                    <a:close/>
                    <a:moveTo>
                      <a:pt x="2628520" y="8698773"/>
                    </a:moveTo>
                    <a:cubicBezTo>
                      <a:pt x="2633119" y="8697503"/>
                      <a:pt x="2662245" y="8698773"/>
                      <a:pt x="2683706" y="8697503"/>
                    </a:cubicBezTo>
                    <a:cubicBezTo>
                      <a:pt x="2680640" y="8696233"/>
                      <a:pt x="2659179" y="8697503"/>
                      <a:pt x="2642317" y="8697503"/>
                    </a:cubicBezTo>
                    <a:cubicBezTo>
                      <a:pt x="2628520" y="8696233"/>
                      <a:pt x="2682173" y="8694963"/>
                      <a:pt x="2642317" y="8694963"/>
                    </a:cubicBezTo>
                    <a:cubicBezTo>
                      <a:pt x="2654580" y="8693693"/>
                      <a:pt x="2699035" y="8697503"/>
                      <a:pt x="2711299" y="8698773"/>
                    </a:cubicBezTo>
                    <a:cubicBezTo>
                      <a:pt x="2662245" y="8697503"/>
                      <a:pt x="2677574" y="8700043"/>
                      <a:pt x="2628520" y="8698773"/>
                    </a:cubicBezTo>
                    <a:close/>
                    <a:moveTo>
                      <a:pt x="2717431" y="8364763"/>
                    </a:moveTo>
                    <a:cubicBezTo>
                      <a:pt x="2712832" y="8362223"/>
                      <a:pt x="2777215" y="8362223"/>
                      <a:pt x="2798676" y="8363493"/>
                    </a:cubicBezTo>
                    <a:cubicBezTo>
                      <a:pt x="2798676" y="8364763"/>
                      <a:pt x="2754221" y="8364763"/>
                      <a:pt x="2717431" y="8364763"/>
                    </a:cubicBezTo>
                    <a:close/>
                    <a:moveTo>
                      <a:pt x="2840066" y="8359683"/>
                    </a:moveTo>
                    <a:cubicBezTo>
                      <a:pt x="2853862" y="8357143"/>
                      <a:pt x="2893719" y="8359683"/>
                      <a:pt x="2909048" y="8359683"/>
                    </a:cubicBezTo>
                    <a:cubicBezTo>
                      <a:pt x="2907515" y="8362223"/>
                      <a:pt x="2856928" y="8359683"/>
                      <a:pt x="2840066" y="8359683"/>
                    </a:cubicBezTo>
                    <a:close/>
                    <a:moveTo>
                      <a:pt x="2864593" y="8352063"/>
                    </a:moveTo>
                    <a:cubicBezTo>
                      <a:pt x="2872257" y="8350793"/>
                      <a:pt x="2916712" y="8349523"/>
                      <a:pt x="2945838" y="8350793"/>
                    </a:cubicBezTo>
                    <a:cubicBezTo>
                      <a:pt x="2933575" y="8352063"/>
                      <a:pt x="2904449" y="8352063"/>
                      <a:pt x="2864593" y="8352063"/>
                    </a:cubicBezTo>
                    <a:close/>
                    <a:moveTo>
                      <a:pt x="2973431" y="8352063"/>
                    </a:moveTo>
                    <a:cubicBezTo>
                      <a:pt x="2987228" y="8349523"/>
                      <a:pt x="3020952" y="8352063"/>
                      <a:pt x="3068473" y="8350793"/>
                    </a:cubicBezTo>
                    <a:cubicBezTo>
                      <a:pt x="3040880" y="8353333"/>
                      <a:pt x="3007156" y="8353333"/>
                      <a:pt x="2973431" y="8352063"/>
                    </a:cubicBezTo>
                    <a:close/>
                    <a:moveTo>
                      <a:pt x="3024018" y="8687343"/>
                    </a:moveTo>
                    <a:cubicBezTo>
                      <a:pt x="3017886" y="8684803"/>
                      <a:pt x="3068473" y="8686073"/>
                      <a:pt x="3091467" y="8684803"/>
                    </a:cubicBezTo>
                    <a:lnTo>
                      <a:pt x="3091467" y="8687343"/>
                    </a:lnTo>
                    <a:lnTo>
                      <a:pt x="3024018" y="8687343"/>
                    </a:lnTo>
                    <a:close/>
                    <a:moveTo>
                      <a:pt x="3080737" y="8696233"/>
                    </a:moveTo>
                    <a:cubicBezTo>
                      <a:pt x="3109863" y="8694963"/>
                      <a:pt x="3077671" y="8694963"/>
                      <a:pt x="3039347" y="8694963"/>
                    </a:cubicBezTo>
                    <a:cubicBezTo>
                      <a:pt x="3054677" y="8692423"/>
                      <a:pt x="3123659" y="8694963"/>
                      <a:pt x="3163515" y="8694963"/>
                    </a:cubicBezTo>
                    <a:cubicBezTo>
                      <a:pt x="3161982" y="8697503"/>
                      <a:pt x="3105264" y="8696233"/>
                      <a:pt x="3080737" y="8696233"/>
                    </a:cubicBezTo>
                    <a:close/>
                    <a:moveTo>
                      <a:pt x="3243228" y="8687343"/>
                    </a:moveTo>
                    <a:cubicBezTo>
                      <a:pt x="3191108" y="8691153"/>
                      <a:pt x="3142054" y="8693693"/>
                      <a:pt x="3037815" y="8689883"/>
                    </a:cubicBezTo>
                    <a:cubicBezTo>
                      <a:pt x="3073072" y="8687343"/>
                      <a:pt x="3169647" y="8689883"/>
                      <a:pt x="3186509" y="8684803"/>
                    </a:cubicBezTo>
                    <a:cubicBezTo>
                      <a:pt x="3301480" y="8686073"/>
                      <a:pt x="3393456" y="8684803"/>
                      <a:pt x="3447109" y="8686073"/>
                    </a:cubicBezTo>
                    <a:cubicBezTo>
                      <a:pt x="3404186" y="8689883"/>
                      <a:pt x="3293815" y="8689883"/>
                      <a:pt x="3243228" y="8687343"/>
                    </a:cubicBezTo>
                    <a:close/>
                    <a:moveTo>
                      <a:pt x="3169647" y="8674643"/>
                    </a:moveTo>
                    <a:cubicBezTo>
                      <a:pt x="3214102" y="8674643"/>
                      <a:pt x="3260091" y="8675913"/>
                      <a:pt x="3293815" y="8677183"/>
                    </a:cubicBezTo>
                    <a:cubicBezTo>
                      <a:pt x="3284617" y="8679723"/>
                      <a:pt x="3238629" y="8677183"/>
                      <a:pt x="3183444" y="8678453"/>
                    </a:cubicBezTo>
                    <a:cubicBezTo>
                      <a:pt x="3186509" y="8675913"/>
                      <a:pt x="3168114" y="8675913"/>
                      <a:pt x="3169647" y="8674643"/>
                    </a:cubicBezTo>
                    <a:close/>
                    <a:moveTo>
                      <a:pt x="3417983" y="8678453"/>
                    </a:moveTo>
                    <a:cubicBezTo>
                      <a:pt x="3417983" y="8679723"/>
                      <a:pt x="3341336" y="8679723"/>
                      <a:pt x="3322941" y="8679723"/>
                    </a:cubicBezTo>
                    <a:cubicBezTo>
                      <a:pt x="3330606" y="8677183"/>
                      <a:pt x="3359731" y="8677183"/>
                      <a:pt x="3404186" y="8677183"/>
                    </a:cubicBezTo>
                    <a:cubicBezTo>
                      <a:pt x="3402654" y="8677183"/>
                      <a:pt x="3402654" y="8678453"/>
                      <a:pt x="3417983" y="8678453"/>
                    </a:cubicBezTo>
                    <a:close/>
                    <a:moveTo>
                      <a:pt x="3416450" y="8366033"/>
                    </a:moveTo>
                    <a:cubicBezTo>
                      <a:pt x="3421049" y="8363493"/>
                      <a:pt x="3532953" y="8364763"/>
                      <a:pt x="3526822" y="8366033"/>
                    </a:cubicBezTo>
                    <a:cubicBezTo>
                      <a:pt x="3477768" y="8366033"/>
                      <a:pt x="3460905" y="8367303"/>
                      <a:pt x="3416450" y="8366033"/>
                    </a:cubicBezTo>
                    <a:close/>
                    <a:moveTo>
                      <a:pt x="3612666" y="8688613"/>
                    </a:moveTo>
                    <a:cubicBezTo>
                      <a:pt x="3542151" y="8688613"/>
                      <a:pt x="3516091" y="8686073"/>
                      <a:pt x="3462438" y="8688613"/>
                    </a:cubicBezTo>
                    <a:cubicBezTo>
                      <a:pt x="3462438" y="8687343"/>
                      <a:pt x="3462438" y="8686073"/>
                      <a:pt x="3460905" y="8684803"/>
                    </a:cubicBezTo>
                    <a:cubicBezTo>
                      <a:pt x="3536019" y="8686073"/>
                      <a:pt x="3634127" y="8683533"/>
                      <a:pt x="3721505" y="8684803"/>
                    </a:cubicBezTo>
                    <a:cubicBezTo>
                      <a:pt x="3689313" y="8687343"/>
                      <a:pt x="3635660" y="8684803"/>
                      <a:pt x="3612666" y="8688613"/>
                    </a:cubicBezTo>
                    <a:close/>
                    <a:moveTo>
                      <a:pt x="3746031" y="8368573"/>
                    </a:moveTo>
                    <a:cubicBezTo>
                      <a:pt x="3701576" y="8368573"/>
                      <a:pt x="3687780" y="8367303"/>
                      <a:pt x="3635660" y="8368573"/>
                    </a:cubicBezTo>
                    <a:cubicBezTo>
                      <a:pt x="3641792" y="8366033"/>
                      <a:pt x="3729169" y="8366033"/>
                      <a:pt x="3758295" y="8367303"/>
                    </a:cubicBezTo>
                    <a:cubicBezTo>
                      <a:pt x="3764427" y="8367303"/>
                      <a:pt x="3747564" y="8367303"/>
                      <a:pt x="3746031" y="8368573"/>
                    </a:cubicBezTo>
                    <a:close/>
                    <a:moveTo>
                      <a:pt x="4549291" y="8700043"/>
                    </a:moveTo>
                    <a:cubicBezTo>
                      <a:pt x="4530896" y="8698773"/>
                      <a:pt x="4489506" y="8698773"/>
                      <a:pt x="4452715" y="8698773"/>
                    </a:cubicBezTo>
                    <a:cubicBezTo>
                      <a:pt x="4452715" y="8697503"/>
                      <a:pt x="4441985" y="8697503"/>
                      <a:pt x="4425123" y="8696233"/>
                    </a:cubicBezTo>
                    <a:cubicBezTo>
                      <a:pt x="4426656" y="8694963"/>
                      <a:pt x="4458847" y="8694963"/>
                      <a:pt x="4492572" y="8694963"/>
                    </a:cubicBezTo>
                    <a:cubicBezTo>
                      <a:pt x="4469578" y="8696233"/>
                      <a:pt x="4503303" y="8696233"/>
                      <a:pt x="4480308" y="8697503"/>
                    </a:cubicBezTo>
                    <a:cubicBezTo>
                      <a:pt x="4506368" y="8698773"/>
                      <a:pt x="4561554" y="8697503"/>
                      <a:pt x="4549291" y="8700043"/>
                    </a:cubicBezTo>
                    <a:close/>
                    <a:moveTo>
                      <a:pt x="4616740" y="8698773"/>
                    </a:moveTo>
                    <a:cubicBezTo>
                      <a:pt x="4653530" y="8696233"/>
                      <a:pt x="4670393" y="8698773"/>
                      <a:pt x="4713315" y="8698773"/>
                    </a:cubicBezTo>
                    <a:cubicBezTo>
                      <a:pt x="4676524" y="8700043"/>
                      <a:pt x="4659662" y="8698773"/>
                      <a:pt x="4616740" y="8698773"/>
                    </a:cubicBezTo>
                    <a:close/>
                    <a:moveTo>
                      <a:pt x="4655063" y="8687343"/>
                    </a:moveTo>
                    <a:cubicBezTo>
                      <a:pt x="4644333" y="8684803"/>
                      <a:pt x="4678057" y="8684803"/>
                      <a:pt x="4667327" y="8683533"/>
                    </a:cubicBezTo>
                    <a:cubicBezTo>
                      <a:pt x="4688788" y="8684803"/>
                      <a:pt x="4760836" y="8683533"/>
                      <a:pt x="4750105" y="8686073"/>
                    </a:cubicBezTo>
                    <a:cubicBezTo>
                      <a:pt x="4768501" y="8683533"/>
                      <a:pt x="4839016" y="8686073"/>
                      <a:pt x="4886537" y="8686073"/>
                    </a:cubicBezTo>
                    <a:cubicBezTo>
                      <a:pt x="4794560" y="8686073"/>
                      <a:pt x="4722513" y="8688613"/>
                      <a:pt x="4655063" y="8687343"/>
                    </a:cubicBezTo>
                    <a:close/>
                    <a:moveTo>
                      <a:pt x="4858944" y="8684803"/>
                    </a:moveTo>
                    <a:cubicBezTo>
                      <a:pt x="4835950" y="8683533"/>
                      <a:pt x="4846681" y="8680993"/>
                      <a:pt x="4898800" y="8680993"/>
                    </a:cubicBezTo>
                    <a:cubicBezTo>
                      <a:pt x="4858944" y="8684803"/>
                      <a:pt x="4960118" y="8680993"/>
                      <a:pt x="4967782" y="8684803"/>
                    </a:cubicBezTo>
                    <a:lnTo>
                      <a:pt x="4858944" y="8684803"/>
                    </a:lnTo>
                    <a:close/>
                    <a:moveTo>
                      <a:pt x="5022968" y="8374923"/>
                    </a:moveTo>
                    <a:cubicBezTo>
                      <a:pt x="5033699" y="8373653"/>
                      <a:pt x="5082753" y="8372383"/>
                      <a:pt x="5105747" y="8373653"/>
                    </a:cubicBezTo>
                    <a:cubicBezTo>
                      <a:pt x="5119543" y="8376193"/>
                      <a:pt x="5033699" y="8374923"/>
                      <a:pt x="5022968" y="8374923"/>
                    </a:cubicBezTo>
                    <a:close/>
                    <a:moveTo>
                      <a:pt x="5090418" y="8680993"/>
                    </a:moveTo>
                    <a:cubicBezTo>
                      <a:pt x="5101148" y="8679723"/>
                      <a:pt x="5124142" y="8679723"/>
                      <a:pt x="5157867" y="8679723"/>
                    </a:cubicBezTo>
                    <a:cubicBezTo>
                      <a:pt x="5162466" y="8682263"/>
                      <a:pt x="5111879" y="8682263"/>
                      <a:pt x="5090418" y="8680993"/>
                    </a:cubicBezTo>
                    <a:close/>
                    <a:moveTo>
                      <a:pt x="5133340" y="8374923"/>
                    </a:moveTo>
                    <a:cubicBezTo>
                      <a:pt x="5162466" y="8372383"/>
                      <a:pt x="5268238" y="8373653"/>
                      <a:pt x="5338753" y="8373653"/>
                    </a:cubicBezTo>
                    <a:cubicBezTo>
                      <a:pt x="5315759" y="8374923"/>
                      <a:pt x="5349484" y="8374923"/>
                      <a:pt x="5326490" y="8376193"/>
                    </a:cubicBezTo>
                    <a:cubicBezTo>
                      <a:pt x="5237580" y="8374923"/>
                      <a:pt x="5214585" y="8374923"/>
                      <a:pt x="5133340" y="8374923"/>
                    </a:cubicBezTo>
                    <a:close/>
                    <a:moveTo>
                      <a:pt x="5266705" y="8673373"/>
                    </a:moveTo>
                    <a:cubicBezTo>
                      <a:pt x="5300430" y="8672103"/>
                      <a:pt x="5318825" y="8673373"/>
                      <a:pt x="5375544" y="8672103"/>
                    </a:cubicBezTo>
                    <a:cubicBezTo>
                      <a:pt x="5375544" y="8674643"/>
                      <a:pt x="5286634" y="8674643"/>
                      <a:pt x="5266705" y="8673373"/>
                    </a:cubicBezTo>
                    <a:close/>
                    <a:moveTo>
                      <a:pt x="5487448" y="8677183"/>
                    </a:moveTo>
                    <a:cubicBezTo>
                      <a:pt x="5469053" y="8679723"/>
                      <a:pt x="5400071" y="8677183"/>
                      <a:pt x="5351017" y="8678453"/>
                    </a:cubicBezTo>
                    <a:cubicBezTo>
                      <a:pt x="5395472" y="8675913"/>
                      <a:pt x="5423065" y="8675913"/>
                      <a:pt x="5501244" y="8674643"/>
                    </a:cubicBezTo>
                    <a:cubicBezTo>
                      <a:pt x="5479783" y="8675913"/>
                      <a:pt x="5407735" y="8677183"/>
                      <a:pt x="5487448" y="8677183"/>
                    </a:cubicBezTo>
                    <a:close/>
                    <a:moveTo>
                      <a:pt x="5312693" y="8689883"/>
                    </a:moveTo>
                    <a:cubicBezTo>
                      <a:pt x="5361747" y="8689883"/>
                      <a:pt x="5378610" y="8688613"/>
                      <a:pt x="5407735" y="8689883"/>
                    </a:cubicBezTo>
                    <a:cubicBezTo>
                      <a:pt x="5426131" y="8692423"/>
                      <a:pt x="5297364" y="8692423"/>
                      <a:pt x="5312693" y="8689883"/>
                    </a:cubicBezTo>
                    <a:close/>
                    <a:moveTo>
                      <a:pt x="5533436" y="8693693"/>
                    </a:moveTo>
                    <a:cubicBezTo>
                      <a:pt x="5479783" y="8692423"/>
                      <a:pt x="5427664" y="8692423"/>
                      <a:pt x="5435328" y="8688613"/>
                    </a:cubicBezTo>
                    <a:cubicBezTo>
                      <a:pt x="5464454" y="8691153"/>
                      <a:pt x="5524239" y="8691153"/>
                      <a:pt x="5533436" y="8693693"/>
                    </a:cubicBezTo>
                    <a:close/>
                    <a:moveTo>
                      <a:pt x="5472119" y="8672103"/>
                    </a:moveTo>
                    <a:cubicBezTo>
                      <a:pt x="5459855" y="8669563"/>
                      <a:pt x="5536502" y="8670833"/>
                      <a:pt x="5567161" y="8670833"/>
                    </a:cubicBezTo>
                    <a:cubicBezTo>
                      <a:pt x="5556430" y="8673373"/>
                      <a:pt x="5511975" y="8670833"/>
                      <a:pt x="5472119" y="8672103"/>
                    </a:cubicBezTo>
                    <a:close/>
                    <a:moveTo>
                      <a:pt x="5826227" y="8667023"/>
                    </a:moveTo>
                    <a:cubicBezTo>
                      <a:pt x="5838491" y="8665753"/>
                      <a:pt x="5850754" y="8664483"/>
                      <a:pt x="5893677" y="8664483"/>
                    </a:cubicBezTo>
                    <a:cubicBezTo>
                      <a:pt x="5884479" y="8664483"/>
                      <a:pt x="5876814" y="8665753"/>
                      <a:pt x="5893677" y="8665753"/>
                    </a:cubicBezTo>
                    <a:cubicBezTo>
                      <a:pt x="5898275" y="8667023"/>
                      <a:pt x="5846156" y="8665753"/>
                      <a:pt x="5826227" y="8667023"/>
                    </a:cubicBezTo>
                    <a:close/>
                    <a:moveTo>
                      <a:pt x="5977988" y="8665753"/>
                    </a:moveTo>
                    <a:cubicBezTo>
                      <a:pt x="5964192" y="8665753"/>
                      <a:pt x="5967257" y="8667023"/>
                      <a:pt x="5964192" y="8667023"/>
                    </a:cubicBezTo>
                    <a:cubicBezTo>
                      <a:pt x="5924335" y="8667023"/>
                      <a:pt x="5948862" y="8665753"/>
                      <a:pt x="5948862" y="8664483"/>
                    </a:cubicBezTo>
                    <a:cubicBezTo>
                      <a:pt x="5990251" y="8664483"/>
                      <a:pt x="5990251" y="8665753"/>
                      <a:pt x="6031641" y="8664483"/>
                    </a:cubicBezTo>
                    <a:cubicBezTo>
                      <a:pt x="6028575" y="8665753"/>
                      <a:pt x="5981054" y="8667023"/>
                      <a:pt x="5977988" y="8665753"/>
                    </a:cubicBezTo>
                    <a:close/>
                    <a:moveTo>
                      <a:pt x="6290707" y="8660673"/>
                    </a:moveTo>
                    <a:cubicBezTo>
                      <a:pt x="6301438" y="8659403"/>
                      <a:pt x="6304504" y="8659403"/>
                      <a:pt x="6302971" y="8658133"/>
                    </a:cubicBezTo>
                    <a:lnTo>
                      <a:pt x="6358156" y="8658133"/>
                    </a:lnTo>
                    <a:cubicBezTo>
                      <a:pt x="6353558" y="8659403"/>
                      <a:pt x="6322899" y="8659403"/>
                      <a:pt x="6290707" y="8660673"/>
                    </a:cubicBezTo>
                    <a:close/>
                    <a:moveTo>
                      <a:pt x="6373486" y="8660673"/>
                    </a:moveTo>
                    <a:cubicBezTo>
                      <a:pt x="6393414" y="8658133"/>
                      <a:pt x="6410276" y="8659403"/>
                      <a:pt x="6468528" y="8659403"/>
                    </a:cubicBezTo>
                    <a:cubicBezTo>
                      <a:pt x="6480791" y="8661943"/>
                      <a:pt x="6404144" y="8660673"/>
                      <a:pt x="6373486" y="8660673"/>
                    </a:cubicBezTo>
                    <a:close/>
                    <a:moveTo>
                      <a:pt x="6899843" y="8655593"/>
                    </a:moveTo>
                    <a:lnTo>
                      <a:pt x="6878254" y="8655593"/>
                    </a:lnTo>
                    <a:cubicBezTo>
                      <a:pt x="6821104" y="8655593"/>
                      <a:pt x="6755187" y="8655593"/>
                      <a:pt x="6673941" y="8656863"/>
                    </a:cubicBezTo>
                    <a:cubicBezTo>
                      <a:pt x="6686205" y="8659403"/>
                      <a:pt x="6739858" y="8655593"/>
                      <a:pt x="6770304" y="8658133"/>
                    </a:cubicBezTo>
                    <a:cubicBezTo>
                      <a:pt x="6765918" y="8660673"/>
                      <a:pt x="6692336" y="8659403"/>
                      <a:pt x="6647882" y="8659403"/>
                    </a:cubicBezTo>
                    <a:cubicBezTo>
                      <a:pt x="6620289" y="8656863"/>
                      <a:pt x="6666277" y="8655593"/>
                      <a:pt x="6646349" y="8653053"/>
                    </a:cubicBezTo>
                    <a:lnTo>
                      <a:pt x="6939214" y="8653053"/>
                    </a:lnTo>
                    <a:cubicBezTo>
                      <a:pt x="6974773" y="8653053"/>
                      <a:pt x="7012873" y="8654323"/>
                      <a:pt x="7052243" y="8654323"/>
                    </a:cubicBezTo>
                    <a:cubicBezTo>
                      <a:pt x="7007793" y="8655593"/>
                      <a:pt x="6956993" y="8655593"/>
                      <a:pt x="6899843" y="8655593"/>
                    </a:cubicBezTo>
                    <a:close/>
                    <a:moveTo>
                      <a:pt x="6954454" y="8374923"/>
                    </a:moveTo>
                    <a:lnTo>
                      <a:pt x="6991283" y="8374923"/>
                    </a:lnTo>
                    <a:cubicBezTo>
                      <a:pt x="6992553" y="8376193"/>
                      <a:pt x="6992553" y="8376193"/>
                      <a:pt x="6991283" y="8376193"/>
                    </a:cubicBezTo>
                    <a:lnTo>
                      <a:pt x="6936673" y="8376193"/>
                    </a:lnTo>
                    <a:cubicBezTo>
                      <a:pt x="6931593" y="8374923"/>
                      <a:pt x="6941754" y="8374923"/>
                      <a:pt x="6954454" y="8374923"/>
                    </a:cubicBezTo>
                    <a:close/>
                    <a:moveTo>
                      <a:pt x="7097964" y="8087212"/>
                    </a:moveTo>
                    <a:cubicBezTo>
                      <a:pt x="7096693" y="8029757"/>
                      <a:pt x="7096693" y="7968553"/>
                      <a:pt x="7097964" y="7908599"/>
                    </a:cubicBezTo>
                    <a:cubicBezTo>
                      <a:pt x="7099233" y="7964806"/>
                      <a:pt x="7099233" y="8017266"/>
                      <a:pt x="7097964" y="8087212"/>
                    </a:cubicBezTo>
                    <a:close/>
                    <a:moveTo>
                      <a:pt x="7103043" y="7048007"/>
                    </a:moveTo>
                    <a:cubicBezTo>
                      <a:pt x="7103043" y="7014282"/>
                      <a:pt x="7104314" y="7006788"/>
                      <a:pt x="7103043" y="6980558"/>
                    </a:cubicBezTo>
                    <a:cubicBezTo>
                      <a:pt x="7105583" y="6989301"/>
                      <a:pt x="7105583" y="7054252"/>
                      <a:pt x="7103043" y="7048007"/>
                    </a:cubicBezTo>
                    <a:close/>
                    <a:moveTo>
                      <a:pt x="7111933" y="5592868"/>
                    </a:moveTo>
                    <a:cubicBezTo>
                      <a:pt x="7114473" y="5627841"/>
                      <a:pt x="7113204" y="5672807"/>
                      <a:pt x="7114473" y="5737757"/>
                    </a:cubicBezTo>
                    <a:cubicBezTo>
                      <a:pt x="7113204" y="5709029"/>
                      <a:pt x="7110664" y="5639082"/>
                      <a:pt x="7111933" y="5592868"/>
                    </a:cubicBezTo>
                    <a:close/>
                    <a:moveTo>
                      <a:pt x="7124633" y="1960642"/>
                    </a:moveTo>
                    <a:cubicBezTo>
                      <a:pt x="7124633" y="1903186"/>
                      <a:pt x="7123364" y="1875707"/>
                      <a:pt x="7123364" y="1838236"/>
                    </a:cubicBezTo>
                    <a:cubicBezTo>
                      <a:pt x="7124633" y="1828244"/>
                      <a:pt x="7124633" y="1894443"/>
                      <a:pt x="7125904" y="1859470"/>
                    </a:cubicBezTo>
                    <a:cubicBezTo>
                      <a:pt x="7125904" y="1868213"/>
                      <a:pt x="7127173" y="1968137"/>
                      <a:pt x="7124633" y="1960642"/>
                    </a:cubicBezTo>
                    <a:close/>
                    <a:moveTo>
                      <a:pt x="7125904" y="1624649"/>
                    </a:moveTo>
                    <a:lnTo>
                      <a:pt x="7125904" y="1545959"/>
                    </a:lnTo>
                    <a:cubicBezTo>
                      <a:pt x="7127173" y="1503492"/>
                      <a:pt x="7128443" y="1637140"/>
                      <a:pt x="7125904" y="1624649"/>
                    </a:cubicBezTo>
                    <a:close/>
                    <a:moveTo>
                      <a:pt x="7133523" y="384810"/>
                    </a:moveTo>
                    <a:lnTo>
                      <a:pt x="7133523" y="490220"/>
                    </a:lnTo>
                    <a:cubicBezTo>
                      <a:pt x="7133523" y="560070"/>
                      <a:pt x="7133523" y="619760"/>
                      <a:pt x="7128443" y="629920"/>
                    </a:cubicBezTo>
                    <a:cubicBezTo>
                      <a:pt x="7129714" y="720340"/>
                      <a:pt x="7130983" y="811520"/>
                      <a:pt x="7127173" y="898953"/>
                    </a:cubicBezTo>
                    <a:cubicBezTo>
                      <a:pt x="7127173" y="920187"/>
                      <a:pt x="7129714" y="906448"/>
                      <a:pt x="7129714" y="931429"/>
                    </a:cubicBezTo>
                    <a:cubicBezTo>
                      <a:pt x="7125904" y="1021360"/>
                      <a:pt x="7132254" y="1157506"/>
                      <a:pt x="7129714" y="1266173"/>
                    </a:cubicBezTo>
                    <a:cubicBezTo>
                      <a:pt x="7127173" y="1259928"/>
                      <a:pt x="7129714" y="1153759"/>
                      <a:pt x="7127173" y="1188732"/>
                    </a:cubicBezTo>
                    <a:cubicBezTo>
                      <a:pt x="7129714" y="1347361"/>
                      <a:pt x="7124633" y="1478511"/>
                      <a:pt x="7124633" y="1602166"/>
                    </a:cubicBezTo>
                    <a:cubicBezTo>
                      <a:pt x="7123364" y="1598419"/>
                      <a:pt x="7123364" y="1553453"/>
                      <a:pt x="7122093" y="1558450"/>
                    </a:cubicBezTo>
                    <a:cubicBezTo>
                      <a:pt x="7122093" y="1593423"/>
                      <a:pt x="7120823" y="1668366"/>
                      <a:pt x="7122093" y="1714580"/>
                    </a:cubicBezTo>
                    <a:cubicBezTo>
                      <a:pt x="7120823" y="1718328"/>
                      <a:pt x="7120823" y="1730818"/>
                      <a:pt x="7119554" y="1727071"/>
                    </a:cubicBezTo>
                    <a:cubicBezTo>
                      <a:pt x="7120823" y="1809508"/>
                      <a:pt x="7118283" y="1880704"/>
                      <a:pt x="7117014" y="1973133"/>
                    </a:cubicBezTo>
                    <a:cubicBezTo>
                      <a:pt x="7118283" y="1988121"/>
                      <a:pt x="7119554" y="1943156"/>
                      <a:pt x="7119554" y="1971884"/>
                    </a:cubicBezTo>
                    <a:lnTo>
                      <a:pt x="7119554" y="2039332"/>
                    </a:lnTo>
                    <a:cubicBezTo>
                      <a:pt x="7118283" y="2025593"/>
                      <a:pt x="7117014" y="2025593"/>
                      <a:pt x="7117014" y="2051823"/>
                    </a:cubicBezTo>
                    <a:cubicBezTo>
                      <a:pt x="7118283" y="2145501"/>
                      <a:pt x="7117014" y="2262912"/>
                      <a:pt x="7119554" y="2350345"/>
                    </a:cubicBezTo>
                    <a:cubicBezTo>
                      <a:pt x="7117014" y="2322866"/>
                      <a:pt x="7119554" y="2381571"/>
                      <a:pt x="7119554" y="2386567"/>
                    </a:cubicBezTo>
                    <a:cubicBezTo>
                      <a:pt x="7119554" y="2387816"/>
                      <a:pt x="7118283" y="2385318"/>
                      <a:pt x="7118283" y="2386567"/>
                    </a:cubicBezTo>
                    <a:cubicBezTo>
                      <a:pt x="7115743" y="2556437"/>
                      <a:pt x="7122093" y="2899925"/>
                      <a:pt x="7118283" y="2978615"/>
                    </a:cubicBezTo>
                    <a:cubicBezTo>
                      <a:pt x="7119554" y="2959879"/>
                      <a:pt x="7122093" y="3027328"/>
                      <a:pt x="7120823" y="3067297"/>
                    </a:cubicBezTo>
                    <a:cubicBezTo>
                      <a:pt x="7119554" y="3076040"/>
                      <a:pt x="7119554" y="3044814"/>
                      <a:pt x="7118283" y="3046063"/>
                    </a:cubicBezTo>
                    <a:cubicBezTo>
                      <a:pt x="7119554" y="3315857"/>
                      <a:pt x="7118283" y="3613130"/>
                      <a:pt x="7119554" y="3927890"/>
                    </a:cubicBezTo>
                    <a:lnTo>
                      <a:pt x="7119554" y="3905407"/>
                    </a:lnTo>
                    <a:cubicBezTo>
                      <a:pt x="7118283" y="4052794"/>
                      <a:pt x="7117014" y="4116496"/>
                      <a:pt x="7118283" y="4240151"/>
                    </a:cubicBezTo>
                    <a:cubicBezTo>
                      <a:pt x="7117014" y="4351316"/>
                      <a:pt x="7118283" y="4561156"/>
                      <a:pt x="7118283" y="4619861"/>
                    </a:cubicBezTo>
                    <a:cubicBezTo>
                      <a:pt x="7118283" y="4609869"/>
                      <a:pt x="7119554" y="4556160"/>
                      <a:pt x="7120823" y="4586137"/>
                    </a:cubicBezTo>
                    <a:cubicBezTo>
                      <a:pt x="7117014" y="4707294"/>
                      <a:pt x="7117014" y="4809716"/>
                      <a:pt x="7117014" y="4978338"/>
                    </a:cubicBezTo>
                    <a:cubicBezTo>
                      <a:pt x="7113204" y="4992077"/>
                      <a:pt x="7113204" y="5111985"/>
                      <a:pt x="7117014" y="5111985"/>
                    </a:cubicBezTo>
                    <a:cubicBezTo>
                      <a:pt x="7117014" y="5075763"/>
                      <a:pt x="7117014" y="5055778"/>
                      <a:pt x="7115743" y="5045786"/>
                    </a:cubicBezTo>
                    <a:cubicBezTo>
                      <a:pt x="7117014" y="5030797"/>
                      <a:pt x="7115743" y="4987081"/>
                      <a:pt x="7118283" y="5000820"/>
                    </a:cubicBezTo>
                    <a:cubicBezTo>
                      <a:pt x="7118283" y="5058276"/>
                      <a:pt x="7119554" y="5235641"/>
                      <a:pt x="7115743" y="5146959"/>
                    </a:cubicBezTo>
                    <a:cubicBezTo>
                      <a:pt x="7118283" y="5319327"/>
                      <a:pt x="7113204" y="5373036"/>
                      <a:pt x="7115743" y="5526668"/>
                    </a:cubicBezTo>
                    <a:cubicBezTo>
                      <a:pt x="7109393" y="5555396"/>
                      <a:pt x="7114473" y="5763987"/>
                      <a:pt x="7110664" y="5751497"/>
                    </a:cubicBezTo>
                    <a:cubicBezTo>
                      <a:pt x="7111933" y="5792715"/>
                      <a:pt x="7111933" y="5855168"/>
                      <a:pt x="7109393" y="5897635"/>
                    </a:cubicBezTo>
                    <a:cubicBezTo>
                      <a:pt x="7108123" y="5801459"/>
                      <a:pt x="7109393" y="5734010"/>
                      <a:pt x="7106854" y="5675305"/>
                    </a:cubicBezTo>
                    <a:cubicBezTo>
                      <a:pt x="7106854" y="5712776"/>
                      <a:pt x="7106854" y="5744002"/>
                      <a:pt x="7105583" y="5753995"/>
                    </a:cubicBezTo>
                    <a:cubicBezTo>
                      <a:pt x="7108123" y="5802708"/>
                      <a:pt x="7108123" y="5852669"/>
                      <a:pt x="7105583" y="5898884"/>
                    </a:cubicBezTo>
                    <a:cubicBezTo>
                      <a:pt x="7108123" y="5896386"/>
                      <a:pt x="7105583" y="5943850"/>
                      <a:pt x="7105583" y="5955091"/>
                    </a:cubicBezTo>
                    <a:cubicBezTo>
                      <a:pt x="7108123" y="5968831"/>
                      <a:pt x="7105583" y="5918869"/>
                      <a:pt x="7108123" y="5932608"/>
                    </a:cubicBezTo>
                    <a:cubicBezTo>
                      <a:pt x="7109393" y="6005053"/>
                      <a:pt x="7108123" y="6094984"/>
                      <a:pt x="7106854" y="6167429"/>
                    </a:cubicBezTo>
                    <a:cubicBezTo>
                      <a:pt x="7106854" y="6146195"/>
                      <a:pt x="7106854" y="6129958"/>
                      <a:pt x="7105583" y="6123713"/>
                    </a:cubicBezTo>
                    <a:cubicBezTo>
                      <a:pt x="7106854" y="6186165"/>
                      <a:pt x="7103043" y="6256111"/>
                      <a:pt x="7106854" y="6268602"/>
                    </a:cubicBezTo>
                    <a:cubicBezTo>
                      <a:pt x="7106854" y="6244870"/>
                      <a:pt x="7105583" y="6194908"/>
                      <a:pt x="7106854" y="6189912"/>
                    </a:cubicBezTo>
                    <a:cubicBezTo>
                      <a:pt x="7108123" y="6269851"/>
                      <a:pt x="7106854" y="6328556"/>
                      <a:pt x="7105583" y="6379767"/>
                    </a:cubicBezTo>
                    <a:cubicBezTo>
                      <a:pt x="7105583" y="6364778"/>
                      <a:pt x="7105583" y="6298579"/>
                      <a:pt x="7104314" y="6334801"/>
                    </a:cubicBezTo>
                    <a:cubicBezTo>
                      <a:pt x="7104314" y="6387261"/>
                      <a:pt x="7105583" y="6402250"/>
                      <a:pt x="7105583" y="6434725"/>
                    </a:cubicBezTo>
                    <a:cubicBezTo>
                      <a:pt x="7100504" y="6548388"/>
                      <a:pt x="7103043" y="6629576"/>
                      <a:pt x="7100504" y="6748236"/>
                    </a:cubicBezTo>
                    <a:cubicBezTo>
                      <a:pt x="7103043" y="6763224"/>
                      <a:pt x="7101773" y="6830673"/>
                      <a:pt x="7103043" y="6881883"/>
                    </a:cubicBezTo>
                    <a:cubicBezTo>
                      <a:pt x="7101773" y="6881883"/>
                      <a:pt x="7101773" y="6888129"/>
                      <a:pt x="7100504" y="6893125"/>
                    </a:cubicBezTo>
                    <a:cubicBezTo>
                      <a:pt x="7099233" y="6896872"/>
                      <a:pt x="7100504" y="6849408"/>
                      <a:pt x="7097964" y="6860650"/>
                    </a:cubicBezTo>
                    <a:cubicBezTo>
                      <a:pt x="7097964" y="6905615"/>
                      <a:pt x="7099233" y="7006788"/>
                      <a:pt x="7096693" y="7072987"/>
                    </a:cubicBezTo>
                    <a:cubicBezTo>
                      <a:pt x="7097964" y="7100466"/>
                      <a:pt x="7099233" y="7235363"/>
                      <a:pt x="7095423" y="7251601"/>
                    </a:cubicBezTo>
                    <a:cubicBezTo>
                      <a:pt x="7095423" y="7174160"/>
                      <a:pt x="7094154" y="7105463"/>
                      <a:pt x="7095423" y="7061746"/>
                    </a:cubicBezTo>
                    <a:cubicBezTo>
                      <a:pt x="7092883" y="7050505"/>
                      <a:pt x="7096693" y="6831921"/>
                      <a:pt x="7092883" y="6850657"/>
                    </a:cubicBezTo>
                    <a:cubicBezTo>
                      <a:pt x="7094154" y="6840665"/>
                      <a:pt x="7095423" y="6833171"/>
                      <a:pt x="7095423" y="6805692"/>
                    </a:cubicBezTo>
                    <a:cubicBezTo>
                      <a:pt x="7094154" y="6789454"/>
                      <a:pt x="7092883" y="6755730"/>
                      <a:pt x="7091614" y="6728251"/>
                    </a:cubicBezTo>
                    <a:cubicBezTo>
                      <a:pt x="7096693" y="6731998"/>
                      <a:pt x="7089073" y="6662051"/>
                      <a:pt x="7094154" y="6649561"/>
                    </a:cubicBezTo>
                    <a:cubicBezTo>
                      <a:pt x="7094154" y="6613338"/>
                      <a:pt x="7092883" y="6627078"/>
                      <a:pt x="7091614" y="6605844"/>
                    </a:cubicBezTo>
                    <a:cubicBezTo>
                      <a:pt x="7091614" y="6575867"/>
                      <a:pt x="7094154" y="6562128"/>
                      <a:pt x="7094154" y="6527155"/>
                    </a:cubicBezTo>
                    <a:cubicBezTo>
                      <a:pt x="7089073" y="6274847"/>
                      <a:pt x="7094154" y="5985068"/>
                      <a:pt x="7092883" y="5734010"/>
                    </a:cubicBezTo>
                    <a:cubicBezTo>
                      <a:pt x="7092883" y="5790217"/>
                      <a:pt x="7092883" y="5861413"/>
                      <a:pt x="7090343" y="5891390"/>
                    </a:cubicBezTo>
                    <a:cubicBezTo>
                      <a:pt x="7090343" y="5871405"/>
                      <a:pt x="7092883" y="5835183"/>
                      <a:pt x="7090343" y="5823941"/>
                    </a:cubicBezTo>
                    <a:cubicBezTo>
                      <a:pt x="7090343" y="5843926"/>
                      <a:pt x="7090343" y="5880148"/>
                      <a:pt x="7089073" y="5891390"/>
                    </a:cubicBezTo>
                    <a:cubicBezTo>
                      <a:pt x="7087804" y="5831436"/>
                      <a:pt x="7091614" y="5790217"/>
                      <a:pt x="7090343" y="5767734"/>
                    </a:cubicBezTo>
                    <a:cubicBezTo>
                      <a:pt x="7090343" y="5828938"/>
                      <a:pt x="7087804" y="5771481"/>
                      <a:pt x="7087804" y="5768983"/>
                    </a:cubicBezTo>
                    <a:cubicBezTo>
                      <a:pt x="7086533" y="5791466"/>
                      <a:pt x="7089073" y="5823941"/>
                      <a:pt x="7085264" y="5858915"/>
                    </a:cubicBezTo>
                    <a:cubicBezTo>
                      <a:pt x="7086533" y="5861413"/>
                      <a:pt x="7086533" y="5846424"/>
                      <a:pt x="7087804" y="5847673"/>
                    </a:cubicBezTo>
                    <a:cubicBezTo>
                      <a:pt x="7087804" y="5870156"/>
                      <a:pt x="7086533" y="5870156"/>
                      <a:pt x="7085264" y="5892639"/>
                    </a:cubicBezTo>
                    <a:cubicBezTo>
                      <a:pt x="7092883" y="6046272"/>
                      <a:pt x="7086533" y="6289835"/>
                      <a:pt x="7090343" y="6472196"/>
                    </a:cubicBezTo>
                    <a:cubicBezTo>
                      <a:pt x="7086533" y="6482189"/>
                      <a:pt x="7089073" y="6520909"/>
                      <a:pt x="7090343" y="6517162"/>
                    </a:cubicBezTo>
                    <a:cubicBezTo>
                      <a:pt x="7089073" y="6567123"/>
                      <a:pt x="7087804" y="6575867"/>
                      <a:pt x="7086533" y="6595852"/>
                    </a:cubicBezTo>
                    <a:cubicBezTo>
                      <a:pt x="7091614" y="6640817"/>
                      <a:pt x="7086533" y="6778212"/>
                      <a:pt x="7089073" y="6840665"/>
                    </a:cubicBezTo>
                    <a:cubicBezTo>
                      <a:pt x="7085264" y="6909362"/>
                      <a:pt x="7090343" y="7065493"/>
                      <a:pt x="7089073" y="7141685"/>
                    </a:cubicBezTo>
                    <a:cubicBezTo>
                      <a:pt x="7089073" y="7132942"/>
                      <a:pt x="7089073" y="7129195"/>
                      <a:pt x="7090343" y="7130443"/>
                    </a:cubicBezTo>
                    <a:cubicBezTo>
                      <a:pt x="7090343" y="7170413"/>
                      <a:pt x="7091614" y="7194145"/>
                      <a:pt x="7090343" y="7220375"/>
                    </a:cubicBezTo>
                    <a:cubicBezTo>
                      <a:pt x="7089073" y="7194145"/>
                      <a:pt x="7091614" y="7199141"/>
                      <a:pt x="7090343" y="7164168"/>
                    </a:cubicBezTo>
                    <a:cubicBezTo>
                      <a:pt x="7085264" y="7245356"/>
                      <a:pt x="7089073" y="7372758"/>
                      <a:pt x="7087804" y="7488920"/>
                    </a:cubicBezTo>
                    <a:cubicBezTo>
                      <a:pt x="7089073" y="7506406"/>
                      <a:pt x="7089073" y="7532637"/>
                      <a:pt x="7090343" y="7555119"/>
                    </a:cubicBezTo>
                    <a:cubicBezTo>
                      <a:pt x="7089073" y="7576353"/>
                      <a:pt x="7089073" y="7638805"/>
                      <a:pt x="7089073" y="7690016"/>
                    </a:cubicBezTo>
                    <a:cubicBezTo>
                      <a:pt x="7091614" y="7697510"/>
                      <a:pt x="7092883" y="7716246"/>
                      <a:pt x="7091614" y="7767457"/>
                    </a:cubicBezTo>
                    <a:cubicBezTo>
                      <a:pt x="7096693" y="7708751"/>
                      <a:pt x="7095423" y="7603832"/>
                      <a:pt x="7094154" y="7532637"/>
                    </a:cubicBezTo>
                    <a:cubicBezTo>
                      <a:pt x="7096693" y="7571357"/>
                      <a:pt x="7096693" y="7508905"/>
                      <a:pt x="7099233" y="7553870"/>
                    </a:cubicBezTo>
                    <a:cubicBezTo>
                      <a:pt x="7095423" y="7583847"/>
                      <a:pt x="7097964" y="7734982"/>
                      <a:pt x="7097964" y="7796185"/>
                    </a:cubicBezTo>
                    <a:cubicBezTo>
                      <a:pt x="7097964" y="7778698"/>
                      <a:pt x="7097964" y="7763710"/>
                      <a:pt x="7099233" y="7766208"/>
                    </a:cubicBezTo>
                    <a:cubicBezTo>
                      <a:pt x="7099233" y="7799932"/>
                      <a:pt x="7101773" y="7861135"/>
                      <a:pt x="7099233" y="7888614"/>
                    </a:cubicBezTo>
                    <a:cubicBezTo>
                      <a:pt x="7099233" y="7832408"/>
                      <a:pt x="7096693" y="7846147"/>
                      <a:pt x="7099233" y="7809924"/>
                    </a:cubicBezTo>
                    <a:cubicBezTo>
                      <a:pt x="7096693" y="7831158"/>
                      <a:pt x="7095423" y="7858637"/>
                      <a:pt x="7094154" y="7899856"/>
                    </a:cubicBezTo>
                    <a:cubicBezTo>
                      <a:pt x="7096693" y="7907350"/>
                      <a:pt x="7095423" y="7861135"/>
                      <a:pt x="7097964" y="7876124"/>
                    </a:cubicBezTo>
                    <a:lnTo>
                      <a:pt x="7097964" y="7898607"/>
                    </a:lnTo>
                    <a:cubicBezTo>
                      <a:pt x="7096693" y="7913596"/>
                      <a:pt x="7097964" y="8021013"/>
                      <a:pt x="7094154" y="7988538"/>
                    </a:cubicBezTo>
                    <a:cubicBezTo>
                      <a:pt x="7095423" y="8069726"/>
                      <a:pt x="7095423" y="8192043"/>
                      <a:pt x="7091614" y="8225063"/>
                    </a:cubicBezTo>
                    <a:lnTo>
                      <a:pt x="7091614" y="8283483"/>
                    </a:lnTo>
                    <a:cubicBezTo>
                      <a:pt x="7091614" y="8293643"/>
                      <a:pt x="7092883" y="8303804"/>
                      <a:pt x="7092883" y="8313963"/>
                    </a:cubicBezTo>
                    <a:cubicBezTo>
                      <a:pt x="7092883" y="8334283"/>
                      <a:pt x="7094154" y="8354604"/>
                      <a:pt x="7094154" y="8374923"/>
                    </a:cubicBezTo>
                    <a:lnTo>
                      <a:pt x="7056054" y="8374923"/>
                    </a:lnTo>
                    <a:cubicBezTo>
                      <a:pt x="7054783" y="8373654"/>
                      <a:pt x="7056054" y="8372383"/>
                      <a:pt x="7049704" y="8372383"/>
                    </a:cubicBezTo>
                    <a:cubicBezTo>
                      <a:pt x="7047164" y="8373654"/>
                      <a:pt x="7034464" y="8373654"/>
                      <a:pt x="7028114" y="8374923"/>
                    </a:cubicBezTo>
                    <a:cubicBezTo>
                      <a:pt x="7025573" y="8372383"/>
                      <a:pt x="7015414" y="8374923"/>
                      <a:pt x="7014143" y="8373654"/>
                    </a:cubicBezTo>
                    <a:cubicBezTo>
                      <a:pt x="7020493" y="8373654"/>
                      <a:pt x="7019223" y="8372383"/>
                      <a:pt x="7023033" y="8371113"/>
                    </a:cubicBezTo>
                    <a:lnTo>
                      <a:pt x="7000173" y="8371113"/>
                    </a:lnTo>
                    <a:cubicBezTo>
                      <a:pt x="6997633" y="8373654"/>
                      <a:pt x="7015414" y="8372383"/>
                      <a:pt x="7010333" y="8374923"/>
                    </a:cubicBezTo>
                    <a:lnTo>
                      <a:pt x="6997633" y="8374923"/>
                    </a:lnTo>
                    <a:cubicBezTo>
                      <a:pt x="6997633" y="8374923"/>
                      <a:pt x="6993823" y="8376193"/>
                      <a:pt x="6981123" y="8376193"/>
                    </a:cubicBezTo>
                    <a:cubicBezTo>
                      <a:pt x="6959533" y="8374923"/>
                      <a:pt x="6932864" y="8374923"/>
                      <a:pt x="6901114" y="8376193"/>
                    </a:cubicBezTo>
                    <a:cubicBezTo>
                      <a:pt x="6868093" y="8376193"/>
                      <a:pt x="6829993" y="8377463"/>
                      <a:pt x="6788083" y="8376193"/>
                    </a:cubicBezTo>
                    <a:cubicBezTo>
                      <a:pt x="6791893" y="8374923"/>
                      <a:pt x="6803323" y="8374923"/>
                      <a:pt x="6798243" y="8373654"/>
                    </a:cubicBezTo>
                    <a:cubicBezTo>
                      <a:pt x="6753654" y="8373654"/>
                      <a:pt x="6756720" y="8376193"/>
                      <a:pt x="6709199" y="8377463"/>
                    </a:cubicBezTo>
                    <a:lnTo>
                      <a:pt x="6713798" y="8377463"/>
                    </a:lnTo>
                    <a:cubicBezTo>
                      <a:pt x="6643283" y="8380004"/>
                      <a:pt x="6517582" y="8376193"/>
                      <a:pt x="6470061" y="8376193"/>
                    </a:cubicBezTo>
                    <a:cubicBezTo>
                      <a:pt x="6482324" y="8376193"/>
                      <a:pt x="6491522" y="8377463"/>
                      <a:pt x="6476192" y="8377463"/>
                    </a:cubicBezTo>
                    <a:cubicBezTo>
                      <a:pt x="6253917" y="8376193"/>
                      <a:pt x="6065365" y="8377463"/>
                      <a:pt x="5859952" y="8377463"/>
                    </a:cubicBezTo>
                    <a:cubicBezTo>
                      <a:pt x="5858419" y="8376193"/>
                      <a:pt x="5879880" y="8376193"/>
                      <a:pt x="5859952" y="8376193"/>
                    </a:cubicBezTo>
                    <a:cubicBezTo>
                      <a:pt x="5766443" y="8377463"/>
                      <a:pt x="5294298" y="8385083"/>
                      <a:pt x="5380143" y="8376193"/>
                    </a:cubicBezTo>
                    <a:cubicBezTo>
                      <a:pt x="5369412" y="8376193"/>
                      <a:pt x="5352550" y="8376193"/>
                      <a:pt x="5352550" y="8374923"/>
                    </a:cubicBezTo>
                    <a:lnTo>
                      <a:pt x="5393939" y="8374923"/>
                    </a:lnTo>
                    <a:cubicBezTo>
                      <a:pt x="5351017" y="8373654"/>
                      <a:pt x="5272837" y="8376193"/>
                      <a:pt x="5216118" y="8376193"/>
                    </a:cubicBezTo>
                    <a:cubicBezTo>
                      <a:pt x="5202322" y="8374923"/>
                      <a:pt x="5193124" y="8373654"/>
                      <a:pt x="5174729" y="8373654"/>
                    </a:cubicBezTo>
                    <a:cubicBezTo>
                      <a:pt x="5075088" y="8378733"/>
                      <a:pt x="5003040" y="8371113"/>
                      <a:pt x="4900333" y="8373654"/>
                    </a:cubicBezTo>
                    <a:cubicBezTo>
                      <a:pt x="4895735" y="8372383"/>
                      <a:pt x="4953986" y="8373654"/>
                      <a:pt x="4940190" y="8371113"/>
                    </a:cubicBezTo>
                    <a:cubicBezTo>
                      <a:pt x="4800692" y="8376193"/>
                      <a:pt x="4563087" y="8372383"/>
                      <a:pt x="4365338" y="8373654"/>
                    </a:cubicBezTo>
                    <a:cubicBezTo>
                      <a:pt x="4360739" y="8372383"/>
                      <a:pt x="4441985" y="8373654"/>
                      <a:pt x="4418991" y="8371113"/>
                    </a:cubicBezTo>
                    <a:cubicBezTo>
                      <a:pt x="4276428" y="8373654"/>
                      <a:pt x="4008164" y="8371113"/>
                      <a:pt x="3830343" y="8373654"/>
                    </a:cubicBezTo>
                    <a:cubicBezTo>
                      <a:pt x="3871732" y="8371113"/>
                      <a:pt x="3779756" y="8372383"/>
                      <a:pt x="3775157" y="8371113"/>
                    </a:cubicBezTo>
                    <a:cubicBezTo>
                      <a:pt x="3894726" y="8366033"/>
                      <a:pt x="4023493" y="8371113"/>
                      <a:pt x="4184452" y="8367304"/>
                    </a:cubicBezTo>
                    <a:cubicBezTo>
                      <a:pt x="4176787" y="8366033"/>
                      <a:pt x="4199781" y="8363493"/>
                      <a:pt x="4169122" y="8363493"/>
                    </a:cubicBezTo>
                    <a:cubicBezTo>
                      <a:pt x="4126200" y="8369843"/>
                      <a:pt x="3956044" y="8366033"/>
                      <a:pt x="3842607" y="8368573"/>
                    </a:cubicBezTo>
                    <a:cubicBezTo>
                      <a:pt x="3836475" y="8367304"/>
                      <a:pt x="3799684" y="8368573"/>
                      <a:pt x="3815014" y="8366033"/>
                    </a:cubicBezTo>
                    <a:cubicBezTo>
                      <a:pt x="3709241" y="8369843"/>
                      <a:pt x="3499229" y="8368573"/>
                      <a:pt x="3335205" y="8367304"/>
                    </a:cubicBezTo>
                    <a:cubicBezTo>
                      <a:pt x="3295348" y="8369843"/>
                      <a:pt x="3200306" y="8367304"/>
                      <a:pt x="3129791" y="8368573"/>
                    </a:cubicBezTo>
                    <a:cubicBezTo>
                      <a:pt x="3158917" y="8367304"/>
                      <a:pt x="3149719" y="8364763"/>
                      <a:pt x="3197240" y="8364763"/>
                    </a:cubicBezTo>
                    <a:cubicBezTo>
                      <a:pt x="3214102" y="8366033"/>
                      <a:pt x="3155851" y="8367304"/>
                      <a:pt x="3211037" y="8367304"/>
                    </a:cubicBezTo>
                    <a:cubicBezTo>
                      <a:pt x="3227899" y="8362223"/>
                      <a:pt x="3405720" y="8366033"/>
                      <a:pt x="3442510" y="8363493"/>
                    </a:cubicBezTo>
                    <a:cubicBezTo>
                      <a:pt x="3407252" y="8363493"/>
                      <a:pt x="3460905" y="8362223"/>
                      <a:pt x="3440977" y="8360954"/>
                    </a:cubicBezTo>
                    <a:cubicBezTo>
                      <a:pt x="3382725" y="8363493"/>
                      <a:pt x="3329073" y="8360954"/>
                      <a:pt x="3276953" y="8363493"/>
                    </a:cubicBezTo>
                    <a:cubicBezTo>
                      <a:pt x="3246294" y="8360954"/>
                      <a:pt x="3140521" y="8359683"/>
                      <a:pt x="3188042" y="8363493"/>
                    </a:cubicBezTo>
                    <a:cubicBezTo>
                      <a:pt x="3137456" y="8360954"/>
                      <a:pt x="3034749" y="8363493"/>
                      <a:pt x="2987228" y="8359683"/>
                    </a:cubicBezTo>
                    <a:cubicBezTo>
                      <a:pt x="3135923" y="8359683"/>
                      <a:pt x="3189575" y="8357143"/>
                      <a:pt x="3301480" y="8357143"/>
                    </a:cubicBezTo>
                    <a:cubicBezTo>
                      <a:pt x="3237097" y="8354604"/>
                      <a:pt x="3200306" y="8355873"/>
                      <a:pt x="3135923" y="8355873"/>
                    </a:cubicBezTo>
                    <a:cubicBezTo>
                      <a:pt x="3134390" y="8354604"/>
                      <a:pt x="3142054" y="8354604"/>
                      <a:pt x="3149719" y="8353333"/>
                    </a:cubicBezTo>
                    <a:cubicBezTo>
                      <a:pt x="2950437" y="8353333"/>
                      <a:pt x="2818605" y="8353333"/>
                      <a:pt x="2668377" y="8349523"/>
                    </a:cubicBezTo>
                    <a:cubicBezTo>
                      <a:pt x="2666844" y="8350793"/>
                      <a:pt x="2671443" y="8352063"/>
                      <a:pt x="2654580" y="8352063"/>
                    </a:cubicBezTo>
                    <a:cubicBezTo>
                      <a:pt x="2565670" y="8349523"/>
                      <a:pt x="2403179" y="8350793"/>
                      <a:pt x="2311202" y="8350793"/>
                    </a:cubicBezTo>
                    <a:cubicBezTo>
                      <a:pt x="2328065" y="8350793"/>
                      <a:pt x="2343394" y="8350793"/>
                      <a:pt x="2338795" y="8352063"/>
                    </a:cubicBezTo>
                    <a:cubicBezTo>
                      <a:pt x="2279011" y="8352063"/>
                      <a:pt x="2206963" y="8353333"/>
                      <a:pt x="2200831" y="8350793"/>
                    </a:cubicBezTo>
                    <a:cubicBezTo>
                      <a:pt x="2170172" y="8350793"/>
                      <a:pt x="2188567" y="8353333"/>
                      <a:pt x="2147178" y="8353333"/>
                    </a:cubicBezTo>
                    <a:cubicBezTo>
                      <a:pt x="2105789" y="8352063"/>
                      <a:pt x="2085861" y="8349523"/>
                      <a:pt x="2038340" y="8348254"/>
                    </a:cubicBezTo>
                    <a:cubicBezTo>
                      <a:pt x="2070531" y="8350793"/>
                      <a:pt x="1852854" y="8352063"/>
                      <a:pt x="1912639" y="8346983"/>
                    </a:cubicBezTo>
                    <a:cubicBezTo>
                      <a:pt x="1826794" y="8346983"/>
                      <a:pt x="1780806" y="8348254"/>
                      <a:pt x="1719489" y="8344443"/>
                    </a:cubicBezTo>
                    <a:cubicBezTo>
                      <a:pt x="1694962" y="8345713"/>
                      <a:pt x="1673501" y="8346983"/>
                      <a:pt x="1638243" y="8348254"/>
                    </a:cubicBezTo>
                    <a:cubicBezTo>
                      <a:pt x="1648974" y="8354604"/>
                      <a:pt x="1619848" y="8355873"/>
                      <a:pt x="1629045" y="8360954"/>
                    </a:cubicBezTo>
                    <a:cubicBezTo>
                      <a:pt x="1701093" y="8359683"/>
                      <a:pt x="1754746" y="8358413"/>
                      <a:pt x="1780806" y="8363493"/>
                    </a:cubicBezTo>
                    <a:cubicBezTo>
                      <a:pt x="1796136" y="8360954"/>
                      <a:pt x="1904974" y="8360954"/>
                      <a:pt x="1931034" y="8363493"/>
                    </a:cubicBezTo>
                    <a:cubicBezTo>
                      <a:pt x="2023010" y="8359683"/>
                      <a:pt x="2153310" y="8364763"/>
                      <a:pt x="2300472" y="8363493"/>
                    </a:cubicBezTo>
                    <a:cubicBezTo>
                      <a:pt x="2294340" y="8367304"/>
                      <a:pt x="2346460" y="8364763"/>
                      <a:pt x="2369454" y="8367304"/>
                    </a:cubicBezTo>
                    <a:cubicBezTo>
                      <a:pt x="2320400" y="8367304"/>
                      <a:pt x="2277478" y="8368573"/>
                      <a:pt x="2233023" y="8368573"/>
                    </a:cubicBezTo>
                    <a:cubicBezTo>
                      <a:pt x="2251418" y="8366033"/>
                      <a:pt x="2229957" y="8366033"/>
                      <a:pt x="2203897" y="8364763"/>
                    </a:cubicBezTo>
                    <a:cubicBezTo>
                      <a:pt x="2185501" y="8367304"/>
                      <a:pt x="2114986" y="8366033"/>
                      <a:pt x="2095058" y="8364763"/>
                    </a:cubicBezTo>
                    <a:cubicBezTo>
                      <a:pt x="2079729" y="8367304"/>
                      <a:pt x="2153310" y="8366033"/>
                      <a:pt x="2164040" y="8367304"/>
                    </a:cubicBezTo>
                    <a:cubicBezTo>
                      <a:pt x="2111921" y="8368573"/>
                      <a:pt x="2047537" y="8368573"/>
                      <a:pt x="2000016" y="8369843"/>
                    </a:cubicBezTo>
                    <a:cubicBezTo>
                      <a:pt x="1972423" y="8366033"/>
                      <a:pt x="1871249" y="8366033"/>
                      <a:pt x="1808399" y="8368573"/>
                    </a:cubicBezTo>
                    <a:cubicBezTo>
                      <a:pt x="1780806" y="8367304"/>
                      <a:pt x="1780806" y="8366033"/>
                      <a:pt x="1806866" y="8364763"/>
                    </a:cubicBezTo>
                    <a:cubicBezTo>
                      <a:pt x="1681165" y="8367304"/>
                      <a:pt x="1524806" y="8367304"/>
                      <a:pt x="1435895" y="8364763"/>
                    </a:cubicBezTo>
                    <a:cubicBezTo>
                      <a:pt x="1400638" y="8369843"/>
                      <a:pt x="1288733" y="8363493"/>
                      <a:pt x="1244278" y="8364763"/>
                    </a:cubicBezTo>
                    <a:cubicBezTo>
                      <a:pt x="1264206" y="8364763"/>
                      <a:pt x="1278003" y="8366033"/>
                      <a:pt x="1285667" y="8367304"/>
                    </a:cubicBezTo>
                    <a:cubicBezTo>
                      <a:pt x="1242745" y="8367304"/>
                      <a:pt x="1245811" y="8368573"/>
                      <a:pt x="1204422" y="8368573"/>
                    </a:cubicBezTo>
                    <a:cubicBezTo>
                      <a:pt x="1205955" y="8366033"/>
                      <a:pt x="1152302" y="8366033"/>
                      <a:pt x="1121643" y="8364763"/>
                    </a:cubicBezTo>
                    <a:cubicBezTo>
                      <a:pt x="1109380" y="8366033"/>
                      <a:pt x="1163032" y="8367304"/>
                      <a:pt x="1123176" y="8367304"/>
                    </a:cubicBezTo>
                    <a:cubicBezTo>
                      <a:pt x="1006673" y="8367304"/>
                      <a:pt x="963751" y="8366033"/>
                      <a:pt x="876373" y="8368573"/>
                    </a:cubicBezTo>
                    <a:cubicBezTo>
                      <a:pt x="864110" y="8366033"/>
                      <a:pt x="874840" y="8364763"/>
                      <a:pt x="792062" y="8364763"/>
                    </a:cubicBezTo>
                    <a:cubicBezTo>
                      <a:pt x="793595" y="8366033"/>
                      <a:pt x="790529" y="8367304"/>
                      <a:pt x="779798" y="8367304"/>
                    </a:cubicBezTo>
                    <a:cubicBezTo>
                      <a:pt x="736876" y="8367304"/>
                      <a:pt x="697020" y="8366033"/>
                      <a:pt x="657163" y="8368573"/>
                    </a:cubicBezTo>
                    <a:cubicBezTo>
                      <a:pt x="640301" y="8366033"/>
                      <a:pt x="709283" y="8364763"/>
                      <a:pt x="752205" y="8364763"/>
                    </a:cubicBezTo>
                    <a:cubicBezTo>
                      <a:pt x="663295" y="8364763"/>
                      <a:pt x="608330" y="8357143"/>
                      <a:pt x="579120" y="8362223"/>
                    </a:cubicBezTo>
                    <a:lnTo>
                      <a:pt x="561340" y="8362223"/>
                    </a:lnTo>
                    <a:cubicBezTo>
                      <a:pt x="513080" y="8360954"/>
                      <a:pt x="469900" y="8360954"/>
                      <a:pt x="426720" y="8359683"/>
                    </a:cubicBezTo>
                    <a:lnTo>
                      <a:pt x="407670" y="8359683"/>
                    </a:lnTo>
                    <a:cubicBezTo>
                      <a:pt x="403860" y="8359683"/>
                      <a:pt x="400050" y="8359683"/>
                      <a:pt x="394970" y="8358413"/>
                    </a:cubicBezTo>
                    <a:cubicBezTo>
                      <a:pt x="387350" y="8358413"/>
                      <a:pt x="378460" y="8357143"/>
                      <a:pt x="369570" y="8357143"/>
                    </a:cubicBezTo>
                    <a:cubicBezTo>
                      <a:pt x="370840" y="8355873"/>
                      <a:pt x="375920" y="8355873"/>
                      <a:pt x="377190" y="8354604"/>
                    </a:cubicBezTo>
                    <a:cubicBezTo>
                      <a:pt x="359410" y="8353333"/>
                      <a:pt x="345440" y="8358413"/>
                      <a:pt x="346710" y="8354604"/>
                    </a:cubicBezTo>
                    <a:cubicBezTo>
                      <a:pt x="363220" y="8354604"/>
                      <a:pt x="383540" y="8354604"/>
                      <a:pt x="392430" y="8353333"/>
                    </a:cubicBezTo>
                    <a:cubicBezTo>
                      <a:pt x="386080" y="8353333"/>
                      <a:pt x="381000" y="8353333"/>
                      <a:pt x="379730" y="8352063"/>
                    </a:cubicBezTo>
                    <a:cubicBezTo>
                      <a:pt x="393700" y="8353333"/>
                      <a:pt x="383540" y="8349523"/>
                      <a:pt x="410210" y="8350793"/>
                    </a:cubicBezTo>
                    <a:cubicBezTo>
                      <a:pt x="408940" y="8349523"/>
                      <a:pt x="411480" y="8348254"/>
                      <a:pt x="414020" y="8348254"/>
                    </a:cubicBezTo>
                    <a:lnTo>
                      <a:pt x="420370" y="8348254"/>
                    </a:lnTo>
                    <a:cubicBezTo>
                      <a:pt x="424180" y="8348254"/>
                      <a:pt x="426720" y="8348254"/>
                      <a:pt x="426720" y="8346983"/>
                    </a:cubicBezTo>
                    <a:lnTo>
                      <a:pt x="405130" y="8346983"/>
                    </a:lnTo>
                    <a:cubicBezTo>
                      <a:pt x="400050" y="8346983"/>
                      <a:pt x="396240" y="8345713"/>
                      <a:pt x="394970" y="8345713"/>
                    </a:cubicBezTo>
                    <a:cubicBezTo>
                      <a:pt x="401320" y="8345713"/>
                      <a:pt x="406400" y="8344443"/>
                      <a:pt x="410210" y="8344443"/>
                    </a:cubicBezTo>
                    <a:lnTo>
                      <a:pt x="444500" y="8344443"/>
                    </a:lnTo>
                    <a:cubicBezTo>
                      <a:pt x="474980" y="8344443"/>
                      <a:pt x="501650" y="8345713"/>
                      <a:pt x="527050" y="8346983"/>
                    </a:cubicBezTo>
                    <a:cubicBezTo>
                      <a:pt x="510540" y="8346983"/>
                      <a:pt x="468630" y="8345713"/>
                      <a:pt x="469900" y="8348254"/>
                    </a:cubicBezTo>
                    <a:cubicBezTo>
                      <a:pt x="532130" y="8348254"/>
                      <a:pt x="430530" y="8350793"/>
                      <a:pt x="492760" y="8350793"/>
                    </a:cubicBezTo>
                    <a:cubicBezTo>
                      <a:pt x="513080" y="8349523"/>
                      <a:pt x="535940" y="8348254"/>
                      <a:pt x="558800" y="8348254"/>
                    </a:cubicBezTo>
                    <a:lnTo>
                      <a:pt x="558800" y="8339363"/>
                    </a:lnTo>
                    <a:cubicBezTo>
                      <a:pt x="500380" y="8338093"/>
                      <a:pt x="443230" y="8338093"/>
                      <a:pt x="412750" y="8336823"/>
                    </a:cubicBezTo>
                    <a:lnTo>
                      <a:pt x="416560" y="8336823"/>
                    </a:lnTo>
                    <a:cubicBezTo>
                      <a:pt x="417830" y="8336823"/>
                      <a:pt x="417830" y="8336823"/>
                      <a:pt x="416560" y="8336823"/>
                    </a:cubicBezTo>
                    <a:lnTo>
                      <a:pt x="401320" y="8336823"/>
                    </a:lnTo>
                    <a:cubicBezTo>
                      <a:pt x="397510" y="8338093"/>
                      <a:pt x="411480" y="8339363"/>
                      <a:pt x="403860" y="8339363"/>
                    </a:cubicBezTo>
                    <a:cubicBezTo>
                      <a:pt x="401320" y="8336823"/>
                      <a:pt x="383540" y="8339363"/>
                      <a:pt x="381000" y="8338093"/>
                    </a:cubicBezTo>
                    <a:cubicBezTo>
                      <a:pt x="378460" y="8335554"/>
                      <a:pt x="389890" y="8338093"/>
                      <a:pt x="389890" y="8335554"/>
                    </a:cubicBezTo>
                    <a:cubicBezTo>
                      <a:pt x="381000" y="8334283"/>
                      <a:pt x="372110" y="8333013"/>
                      <a:pt x="361950" y="8333013"/>
                    </a:cubicBezTo>
                    <a:lnTo>
                      <a:pt x="361950" y="8329204"/>
                    </a:lnTo>
                    <a:lnTo>
                      <a:pt x="361950" y="8331743"/>
                    </a:lnTo>
                    <a:cubicBezTo>
                      <a:pt x="374650" y="8330473"/>
                      <a:pt x="388620" y="8331743"/>
                      <a:pt x="405130" y="8331743"/>
                    </a:cubicBezTo>
                    <a:lnTo>
                      <a:pt x="496570" y="8331743"/>
                    </a:lnTo>
                    <a:cubicBezTo>
                      <a:pt x="516890" y="8331743"/>
                      <a:pt x="537210" y="8331743"/>
                      <a:pt x="557530" y="8330473"/>
                    </a:cubicBezTo>
                    <a:lnTo>
                      <a:pt x="557530" y="8329204"/>
                    </a:lnTo>
                    <a:lnTo>
                      <a:pt x="543560" y="8329204"/>
                    </a:lnTo>
                    <a:cubicBezTo>
                      <a:pt x="534670" y="8325393"/>
                      <a:pt x="504190" y="8329204"/>
                      <a:pt x="474980" y="8327933"/>
                    </a:cubicBezTo>
                    <a:cubicBezTo>
                      <a:pt x="488950" y="8325393"/>
                      <a:pt x="523240" y="8325393"/>
                      <a:pt x="558800" y="8325393"/>
                    </a:cubicBezTo>
                    <a:lnTo>
                      <a:pt x="558800" y="8319043"/>
                    </a:lnTo>
                    <a:cubicBezTo>
                      <a:pt x="527050" y="8319043"/>
                      <a:pt x="509270" y="8320313"/>
                      <a:pt x="485140" y="8320313"/>
                    </a:cubicBezTo>
                    <a:cubicBezTo>
                      <a:pt x="473710" y="8320313"/>
                      <a:pt x="461010" y="8320313"/>
                      <a:pt x="448310" y="8319043"/>
                    </a:cubicBezTo>
                    <a:lnTo>
                      <a:pt x="400050" y="8319043"/>
                    </a:lnTo>
                    <a:cubicBezTo>
                      <a:pt x="391160" y="8320313"/>
                      <a:pt x="381000" y="8320313"/>
                      <a:pt x="372110" y="8321583"/>
                    </a:cubicBezTo>
                    <a:cubicBezTo>
                      <a:pt x="370840" y="8312693"/>
                      <a:pt x="370840" y="8302533"/>
                      <a:pt x="372110" y="8294913"/>
                    </a:cubicBezTo>
                    <a:cubicBezTo>
                      <a:pt x="369570" y="8291104"/>
                      <a:pt x="372110" y="8280943"/>
                      <a:pt x="369570" y="8280943"/>
                    </a:cubicBezTo>
                    <a:lnTo>
                      <a:pt x="369570" y="8278404"/>
                    </a:lnTo>
                    <a:lnTo>
                      <a:pt x="369570" y="8206013"/>
                    </a:lnTo>
                    <a:cubicBezTo>
                      <a:pt x="368300" y="8213634"/>
                      <a:pt x="369570" y="8259354"/>
                      <a:pt x="368300" y="8263163"/>
                    </a:cubicBezTo>
                    <a:cubicBezTo>
                      <a:pt x="367030" y="8260624"/>
                      <a:pt x="367030" y="8250463"/>
                      <a:pt x="367030" y="8240304"/>
                    </a:cubicBezTo>
                    <a:cubicBezTo>
                      <a:pt x="368300" y="8209824"/>
                      <a:pt x="368300" y="8204744"/>
                      <a:pt x="367030" y="8171724"/>
                    </a:cubicBezTo>
                    <a:cubicBezTo>
                      <a:pt x="367030" y="8160294"/>
                      <a:pt x="368300" y="8148863"/>
                      <a:pt x="369570" y="8137434"/>
                    </a:cubicBezTo>
                    <a:cubicBezTo>
                      <a:pt x="369570" y="8067228"/>
                      <a:pt x="368300" y="8037252"/>
                      <a:pt x="368300" y="7969803"/>
                    </a:cubicBezTo>
                    <a:cubicBezTo>
                      <a:pt x="369570" y="7968553"/>
                      <a:pt x="369570" y="7974799"/>
                      <a:pt x="370840" y="7979795"/>
                    </a:cubicBezTo>
                    <a:cubicBezTo>
                      <a:pt x="369570" y="7949818"/>
                      <a:pt x="369570" y="7923588"/>
                      <a:pt x="370840" y="7901105"/>
                    </a:cubicBezTo>
                    <a:cubicBezTo>
                      <a:pt x="372110" y="7933580"/>
                      <a:pt x="373380" y="7957312"/>
                      <a:pt x="374650" y="7978546"/>
                    </a:cubicBezTo>
                    <a:cubicBezTo>
                      <a:pt x="373380" y="7929833"/>
                      <a:pt x="374650" y="7851144"/>
                      <a:pt x="370840" y="7834906"/>
                    </a:cubicBezTo>
                    <a:cubicBezTo>
                      <a:pt x="370840" y="7854891"/>
                      <a:pt x="373380" y="7881121"/>
                      <a:pt x="370840" y="7891113"/>
                    </a:cubicBezTo>
                    <a:cubicBezTo>
                      <a:pt x="370840" y="7857389"/>
                      <a:pt x="369570" y="7827412"/>
                      <a:pt x="368300" y="7802430"/>
                    </a:cubicBezTo>
                    <a:cubicBezTo>
                      <a:pt x="369570" y="7803680"/>
                      <a:pt x="369570" y="7791189"/>
                      <a:pt x="369570" y="7768706"/>
                    </a:cubicBezTo>
                    <a:cubicBezTo>
                      <a:pt x="370840" y="7792438"/>
                      <a:pt x="373380" y="7754966"/>
                      <a:pt x="374650" y="7733733"/>
                    </a:cubicBezTo>
                    <a:cubicBezTo>
                      <a:pt x="372110" y="7727488"/>
                      <a:pt x="372110" y="7758714"/>
                      <a:pt x="369570" y="7757465"/>
                    </a:cubicBezTo>
                    <a:cubicBezTo>
                      <a:pt x="369570" y="7705005"/>
                      <a:pt x="368300" y="7746224"/>
                      <a:pt x="368300" y="7723740"/>
                    </a:cubicBezTo>
                    <a:cubicBezTo>
                      <a:pt x="368300" y="7666284"/>
                      <a:pt x="370840" y="7660040"/>
                      <a:pt x="370840" y="7611326"/>
                    </a:cubicBezTo>
                    <a:cubicBezTo>
                      <a:pt x="373380" y="7623817"/>
                      <a:pt x="373380" y="7668783"/>
                      <a:pt x="374650" y="7688767"/>
                    </a:cubicBezTo>
                    <a:cubicBezTo>
                      <a:pt x="374650" y="7626315"/>
                      <a:pt x="372110" y="7620070"/>
                      <a:pt x="372110" y="7566361"/>
                    </a:cubicBezTo>
                    <a:cubicBezTo>
                      <a:pt x="373380" y="7567610"/>
                      <a:pt x="374650" y="7587595"/>
                      <a:pt x="374650" y="7553870"/>
                    </a:cubicBezTo>
                    <a:cubicBezTo>
                      <a:pt x="370840" y="7483924"/>
                      <a:pt x="372110" y="7341533"/>
                      <a:pt x="370840" y="7252851"/>
                    </a:cubicBezTo>
                    <a:cubicBezTo>
                      <a:pt x="369570" y="7267839"/>
                      <a:pt x="372110" y="7286575"/>
                      <a:pt x="370840" y="7297816"/>
                    </a:cubicBezTo>
                    <a:cubicBezTo>
                      <a:pt x="369570" y="7295318"/>
                      <a:pt x="369570" y="7274084"/>
                      <a:pt x="369570" y="7264092"/>
                    </a:cubicBezTo>
                    <a:cubicBezTo>
                      <a:pt x="370840" y="7257846"/>
                      <a:pt x="370840" y="7220375"/>
                      <a:pt x="373380" y="7229119"/>
                    </a:cubicBezTo>
                    <a:cubicBezTo>
                      <a:pt x="370840" y="7166666"/>
                      <a:pt x="373380" y="7097969"/>
                      <a:pt x="372110" y="7016781"/>
                    </a:cubicBezTo>
                    <a:cubicBezTo>
                      <a:pt x="373380" y="7006788"/>
                      <a:pt x="377190" y="6988053"/>
                      <a:pt x="374650" y="6960574"/>
                    </a:cubicBezTo>
                    <a:cubicBezTo>
                      <a:pt x="374650" y="6974313"/>
                      <a:pt x="374650" y="6986803"/>
                      <a:pt x="373380" y="6983056"/>
                    </a:cubicBezTo>
                    <a:cubicBezTo>
                      <a:pt x="372110" y="6935592"/>
                      <a:pt x="372110" y="6903118"/>
                      <a:pt x="372110" y="6826925"/>
                    </a:cubicBezTo>
                    <a:cubicBezTo>
                      <a:pt x="377190" y="6818183"/>
                      <a:pt x="375920" y="6727002"/>
                      <a:pt x="378460" y="6679538"/>
                    </a:cubicBezTo>
                    <a:cubicBezTo>
                      <a:pt x="377190" y="6654558"/>
                      <a:pt x="377190" y="6694527"/>
                      <a:pt x="375920" y="6668297"/>
                    </a:cubicBezTo>
                    <a:cubicBezTo>
                      <a:pt x="379730" y="6553385"/>
                      <a:pt x="378460" y="6483438"/>
                      <a:pt x="379730" y="6332304"/>
                    </a:cubicBezTo>
                    <a:cubicBezTo>
                      <a:pt x="381000" y="6401001"/>
                      <a:pt x="381000" y="6279844"/>
                      <a:pt x="382270" y="6302326"/>
                    </a:cubicBezTo>
                    <a:cubicBezTo>
                      <a:pt x="381000" y="6257361"/>
                      <a:pt x="379730" y="6186165"/>
                      <a:pt x="381000" y="6151192"/>
                    </a:cubicBezTo>
                    <a:cubicBezTo>
                      <a:pt x="379730" y="6158686"/>
                      <a:pt x="378460" y="6156188"/>
                      <a:pt x="378460" y="6142449"/>
                    </a:cubicBezTo>
                    <a:cubicBezTo>
                      <a:pt x="379730" y="6119966"/>
                      <a:pt x="381000" y="6138702"/>
                      <a:pt x="379730" y="6097483"/>
                    </a:cubicBezTo>
                    <a:cubicBezTo>
                      <a:pt x="382270" y="6103728"/>
                      <a:pt x="383540" y="6092487"/>
                      <a:pt x="383540" y="6062510"/>
                    </a:cubicBezTo>
                    <a:cubicBezTo>
                      <a:pt x="383540" y="6047521"/>
                      <a:pt x="381000" y="6061261"/>
                      <a:pt x="381000" y="6041276"/>
                    </a:cubicBezTo>
                    <a:cubicBezTo>
                      <a:pt x="381000" y="6006303"/>
                      <a:pt x="382270" y="5997559"/>
                      <a:pt x="382270" y="5973828"/>
                    </a:cubicBezTo>
                    <a:cubicBezTo>
                      <a:pt x="382270" y="5990065"/>
                      <a:pt x="383540" y="6001306"/>
                      <a:pt x="384810" y="6006303"/>
                    </a:cubicBezTo>
                    <a:cubicBezTo>
                      <a:pt x="384810" y="5968831"/>
                      <a:pt x="386080" y="5987567"/>
                      <a:pt x="387350" y="5995061"/>
                    </a:cubicBezTo>
                    <a:cubicBezTo>
                      <a:pt x="387350" y="5960088"/>
                      <a:pt x="388620" y="5926364"/>
                      <a:pt x="389890" y="5905130"/>
                    </a:cubicBezTo>
                    <a:cubicBezTo>
                      <a:pt x="386080" y="5906379"/>
                      <a:pt x="384810" y="5935107"/>
                      <a:pt x="382270" y="5906379"/>
                    </a:cubicBezTo>
                    <a:cubicBezTo>
                      <a:pt x="382270" y="5941352"/>
                      <a:pt x="379730" y="5937605"/>
                      <a:pt x="377190" y="5952594"/>
                    </a:cubicBezTo>
                    <a:cubicBezTo>
                      <a:pt x="377190" y="5787720"/>
                      <a:pt x="379730" y="5569136"/>
                      <a:pt x="384810" y="5425496"/>
                    </a:cubicBezTo>
                    <a:cubicBezTo>
                      <a:pt x="387350" y="5446730"/>
                      <a:pt x="388620" y="5445481"/>
                      <a:pt x="391160" y="5413006"/>
                    </a:cubicBezTo>
                    <a:cubicBezTo>
                      <a:pt x="378460" y="5349304"/>
                      <a:pt x="392430" y="5131970"/>
                      <a:pt x="387350" y="4989579"/>
                    </a:cubicBezTo>
                    <a:cubicBezTo>
                      <a:pt x="383540" y="4974590"/>
                      <a:pt x="383540" y="4999571"/>
                      <a:pt x="379730" y="5003319"/>
                    </a:cubicBezTo>
                    <a:cubicBezTo>
                      <a:pt x="379730" y="4915886"/>
                      <a:pt x="377190" y="4895901"/>
                      <a:pt x="374650" y="4859678"/>
                    </a:cubicBezTo>
                    <a:cubicBezTo>
                      <a:pt x="373380" y="4793479"/>
                      <a:pt x="374650" y="4764751"/>
                      <a:pt x="373380" y="4692306"/>
                    </a:cubicBezTo>
                    <a:cubicBezTo>
                      <a:pt x="374650" y="4691057"/>
                      <a:pt x="374650" y="4688559"/>
                      <a:pt x="374650" y="4669823"/>
                    </a:cubicBezTo>
                    <a:cubicBezTo>
                      <a:pt x="374650" y="4639846"/>
                      <a:pt x="373380" y="4699801"/>
                      <a:pt x="370840" y="4682314"/>
                    </a:cubicBezTo>
                    <a:cubicBezTo>
                      <a:pt x="370840" y="4606122"/>
                      <a:pt x="363220" y="4588635"/>
                      <a:pt x="365760" y="4516191"/>
                    </a:cubicBezTo>
                    <a:cubicBezTo>
                      <a:pt x="361950" y="4538674"/>
                      <a:pt x="359410" y="4517440"/>
                      <a:pt x="358140" y="4507447"/>
                    </a:cubicBezTo>
                    <a:cubicBezTo>
                      <a:pt x="359410" y="4507447"/>
                      <a:pt x="359410" y="4476221"/>
                      <a:pt x="358140" y="4473723"/>
                    </a:cubicBezTo>
                    <a:cubicBezTo>
                      <a:pt x="358140" y="4491210"/>
                      <a:pt x="356870" y="4473723"/>
                      <a:pt x="358140" y="4451240"/>
                    </a:cubicBezTo>
                    <a:cubicBezTo>
                      <a:pt x="359410" y="4474972"/>
                      <a:pt x="363220" y="4393784"/>
                      <a:pt x="360680" y="4383792"/>
                    </a:cubicBezTo>
                    <a:cubicBezTo>
                      <a:pt x="359410" y="4423761"/>
                      <a:pt x="358140" y="4494957"/>
                      <a:pt x="354330" y="4463731"/>
                    </a:cubicBezTo>
                    <a:cubicBezTo>
                      <a:pt x="354330" y="4503700"/>
                      <a:pt x="354330" y="4521187"/>
                      <a:pt x="351790" y="4531179"/>
                    </a:cubicBezTo>
                    <a:cubicBezTo>
                      <a:pt x="350520" y="4518689"/>
                      <a:pt x="349250" y="4503700"/>
                      <a:pt x="349250" y="4487463"/>
                    </a:cubicBezTo>
                    <a:cubicBezTo>
                      <a:pt x="347980" y="4497455"/>
                      <a:pt x="346710" y="4518689"/>
                      <a:pt x="345440" y="4532428"/>
                    </a:cubicBezTo>
                    <a:cubicBezTo>
                      <a:pt x="342900" y="4482467"/>
                      <a:pt x="341630" y="4356313"/>
                      <a:pt x="345440" y="4297608"/>
                    </a:cubicBezTo>
                    <a:cubicBezTo>
                      <a:pt x="344170" y="4252642"/>
                      <a:pt x="339090" y="4205179"/>
                      <a:pt x="342900" y="4163960"/>
                    </a:cubicBezTo>
                    <a:cubicBezTo>
                      <a:pt x="342900" y="4178948"/>
                      <a:pt x="344170" y="4215171"/>
                      <a:pt x="346710" y="4230159"/>
                    </a:cubicBezTo>
                    <a:cubicBezTo>
                      <a:pt x="346710" y="4185194"/>
                      <a:pt x="342900" y="4128987"/>
                      <a:pt x="345440" y="4096512"/>
                    </a:cubicBezTo>
                    <a:cubicBezTo>
                      <a:pt x="350520" y="4187692"/>
                      <a:pt x="353060" y="4333830"/>
                      <a:pt x="351790" y="4463731"/>
                    </a:cubicBezTo>
                    <a:cubicBezTo>
                      <a:pt x="355600" y="4381294"/>
                      <a:pt x="351790" y="4228910"/>
                      <a:pt x="349250" y="4117745"/>
                    </a:cubicBezTo>
                    <a:cubicBezTo>
                      <a:pt x="350520" y="4070281"/>
                      <a:pt x="350520" y="3965361"/>
                      <a:pt x="347980" y="3905407"/>
                    </a:cubicBezTo>
                    <a:cubicBezTo>
                      <a:pt x="347980" y="3879177"/>
                      <a:pt x="350520" y="3875430"/>
                      <a:pt x="350520" y="3849200"/>
                    </a:cubicBezTo>
                    <a:cubicBezTo>
                      <a:pt x="350520" y="3764265"/>
                      <a:pt x="344170" y="3575659"/>
                      <a:pt x="351790" y="3580655"/>
                    </a:cubicBezTo>
                    <a:cubicBezTo>
                      <a:pt x="353060" y="3540686"/>
                      <a:pt x="349250" y="3574410"/>
                      <a:pt x="349250" y="3548180"/>
                    </a:cubicBezTo>
                    <a:cubicBezTo>
                      <a:pt x="349250" y="3528195"/>
                      <a:pt x="350520" y="3509460"/>
                      <a:pt x="353060" y="3513207"/>
                    </a:cubicBezTo>
                    <a:cubicBezTo>
                      <a:pt x="359410" y="3620625"/>
                      <a:pt x="363220" y="3774258"/>
                      <a:pt x="368300" y="3889170"/>
                    </a:cubicBezTo>
                    <a:cubicBezTo>
                      <a:pt x="369570" y="3857944"/>
                      <a:pt x="370840" y="3811729"/>
                      <a:pt x="374650" y="3809231"/>
                    </a:cubicBezTo>
                    <a:cubicBezTo>
                      <a:pt x="374650" y="3560671"/>
                      <a:pt x="358140" y="3474486"/>
                      <a:pt x="358140" y="3220930"/>
                    </a:cubicBezTo>
                    <a:cubicBezTo>
                      <a:pt x="351790" y="3259651"/>
                      <a:pt x="349250" y="3154731"/>
                      <a:pt x="342900" y="3213436"/>
                    </a:cubicBezTo>
                    <a:cubicBezTo>
                      <a:pt x="342900" y="3193451"/>
                      <a:pt x="342900" y="3178463"/>
                      <a:pt x="341630" y="3168470"/>
                    </a:cubicBezTo>
                    <a:cubicBezTo>
                      <a:pt x="336550" y="3182210"/>
                      <a:pt x="332740" y="3202195"/>
                      <a:pt x="328930" y="3149735"/>
                    </a:cubicBezTo>
                    <a:cubicBezTo>
                      <a:pt x="327660" y="3149735"/>
                      <a:pt x="328930" y="3180961"/>
                      <a:pt x="327660" y="3183459"/>
                    </a:cubicBezTo>
                    <a:cubicBezTo>
                      <a:pt x="327660" y="3145987"/>
                      <a:pt x="325120" y="3153482"/>
                      <a:pt x="323850" y="3139742"/>
                    </a:cubicBezTo>
                    <a:cubicBezTo>
                      <a:pt x="322580" y="3147237"/>
                      <a:pt x="323850" y="3182210"/>
                      <a:pt x="322580" y="3184708"/>
                    </a:cubicBezTo>
                    <a:cubicBezTo>
                      <a:pt x="307340" y="3234670"/>
                      <a:pt x="299720" y="3304616"/>
                      <a:pt x="283210" y="3407038"/>
                    </a:cubicBezTo>
                    <a:cubicBezTo>
                      <a:pt x="280670" y="3495720"/>
                      <a:pt x="274320" y="3535690"/>
                      <a:pt x="270510" y="3621874"/>
                    </a:cubicBezTo>
                    <a:cubicBezTo>
                      <a:pt x="267970" y="3594395"/>
                      <a:pt x="264160" y="3676832"/>
                      <a:pt x="261620" y="3646855"/>
                    </a:cubicBezTo>
                    <a:cubicBezTo>
                      <a:pt x="261620" y="3671836"/>
                      <a:pt x="261620" y="3689322"/>
                      <a:pt x="260350" y="3691820"/>
                    </a:cubicBezTo>
                    <a:cubicBezTo>
                      <a:pt x="260350" y="3666840"/>
                      <a:pt x="260350" y="3649353"/>
                      <a:pt x="259080" y="3648104"/>
                    </a:cubicBezTo>
                    <a:cubicBezTo>
                      <a:pt x="259080" y="3698066"/>
                      <a:pt x="256540" y="3674334"/>
                      <a:pt x="255270" y="3671836"/>
                    </a:cubicBezTo>
                    <a:cubicBezTo>
                      <a:pt x="250190" y="3704311"/>
                      <a:pt x="246380" y="3796740"/>
                      <a:pt x="240030" y="3820472"/>
                    </a:cubicBezTo>
                    <a:cubicBezTo>
                      <a:pt x="237490" y="3701813"/>
                      <a:pt x="246380" y="3584402"/>
                      <a:pt x="242570" y="3484479"/>
                    </a:cubicBezTo>
                    <a:cubicBezTo>
                      <a:pt x="243840" y="3444509"/>
                      <a:pt x="245110" y="3379559"/>
                      <a:pt x="248920" y="3370815"/>
                    </a:cubicBezTo>
                    <a:cubicBezTo>
                      <a:pt x="248920" y="3405789"/>
                      <a:pt x="248920" y="3437015"/>
                      <a:pt x="251460" y="3437015"/>
                    </a:cubicBezTo>
                    <a:cubicBezTo>
                      <a:pt x="254000" y="3359574"/>
                      <a:pt x="256540" y="3278386"/>
                      <a:pt x="256540" y="3167221"/>
                    </a:cubicBezTo>
                    <a:cubicBezTo>
                      <a:pt x="262890" y="3149735"/>
                      <a:pt x="260350" y="3004845"/>
                      <a:pt x="262890" y="2919910"/>
                    </a:cubicBezTo>
                    <a:cubicBezTo>
                      <a:pt x="264160" y="2919910"/>
                      <a:pt x="264160" y="2949887"/>
                      <a:pt x="265430" y="2941144"/>
                    </a:cubicBezTo>
                    <a:cubicBezTo>
                      <a:pt x="264160" y="2822485"/>
                      <a:pt x="265430" y="2671350"/>
                      <a:pt x="267970" y="2550193"/>
                    </a:cubicBezTo>
                    <a:cubicBezTo>
                      <a:pt x="275590" y="2503978"/>
                      <a:pt x="274320" y="2252920"/>
                      <a:pt x="281940" y="2245425"/>
                    </a:cubicBezTo>
                    <a:cubicBezTo>
                      <a:pt x="283210" y="2191716"/>
                      <a:pt x="283210" y="2133011"/>
                      <a:pt x="285750" y="2110528"/>
                    </a:cubicBezTo>
                    <a:cubicBezTo>
                      <a:pt x="289560" y="2125517"/>
                      <a:pt x="290830" y="2164237"/>
                      <a:pt x="295910" y="2152996"/>
                    </a:cubicBezTo>
                    <a:cubicBezTo>
                      <a:pt x="299720" y="2123019"/>
                      <a:pt x="299720" y="2030589"/>
                      <a:pt x="302260" y="1984375"/>
                    </a:cubicBezTo>
                    <a:cubicBezTo>
                      <a:pt x="299720" y="1981877"/>
                      <a:pt x="297180" y="1914428"/>
                      <a:pt x="299720" y="1873210"/>
                    </a:cubicBezTo>
                    <a:cubicBezTo>
                      <a:pt x="300990" y="1880704"/>
                      <a:pt x="300990" y="1906934"/>
                      <a:pt x="302260" y="1916926"/>
                    </a:cubicBezTo>
                    <a:cubicBezTo>
                      <a:pt x="306070" y="1871961"/>
                      <a:pt x="309880" y="1881953"/>
                      <a:pt x="313690" y="1846980"/>
                    </a:cubicBezTo>
                    <a:cubicBezTo>
                      <a:pt x="313690" y="1810757"/>
                      <a:pt x="312420" y="1754550"/>
                      <a:pt x="314960" y="1745807"/>
                    </a:cubicBezTo>
                    <a:cubicBezTo>
                      <a:pt x="314960" y="1765792"/>
                      <a:pt x="313690" y="1793271"/>
                      <a:pt x="314960" y="1802014"/>
                    </a:cubicBezTo>
                    <a:cubicBezTo>
                      <a:pt x="314960" y="1765792"/>
                      <a:pt x="317500" y="1768290"/>
                      <a:pt x="317500" y="1734566"/>
                    </a:cubicBezTo>
                    <a:cubicBezTo>
                      <a:pt x="312420" y="1735815"/>
                      <a:pt x="317500" y="1690849"/>
                      <a:pt x="317500" y="1667117"/>
                    </a:cubicBezTo>
                    <a:cubicBezTo>
                      <a:pt x="316230" y="1634642"/>
                      <a:pt x="313690" y="1673362"/>
                      <a:pt x="312420" y="1645883"/>
                    </a:cubicBezTo>
                    <a:cubicBezTo>
                      <a:pt x="312420" y="1505990"/>
                      <a:pt x="325120" y="1403568"/>
                      <a:pt x="318770" y="1309890"/>
                    </a:cubicBezTo>
                    <a:cubicBezTo>
                      <a:pt x="317500" y="1324878"/>
                      <a:pt x="317500" y="1358603"/>
                      <a:pt x="317500" y="1388580"/>
                    </a:cubicBezTo>
                    <a:cubicBezTo>
                      <a:pt x="312420" y="1462274"/>
                      <a:pt x="307340" y="1560948"/>
                      <a:pt x="303530" y="1659623"/>
                    </a:cubicBezTo>
                    <a:cubicBezTo>
                      <a:pt x="302260" y="1657125"/>
                      <a:pt x="302260" y="1644634"/>
                      <a:pt x="300990" y="1649630"/>
                    </a:cubicBezTo>
                    <a:cubicBezTo>
                      <a:pt x="300990" y="1688351"/>
                      <a:pt x="302260" y="1708336"/>
                      <a:pt x="303530" y="1749554"/>
                    </a:cubicBezTo>
                    <a:cubicBezTo>
                      <a:pt x="302260" y="1764543"/>
                      <a:pt x="300990" y="1780780"/>
                      <a:pt x="300990" y="1828244"/>
                    </a:cubicBezTo>
                    <a:cubicBezTo>
                      <a:pt x="298450" y="1783278"/>
                      <a:pt x="298450" y="1863217"/>
                      <a:pt x="295910" y="1863217"/>
                    </a:cubicBezTo>
                    <a:cubicBezTo>
                      <a:pt x="294640" y="1826995"/>
                      <a:pt x="294640" y="1831991"/>
                      <a:pt x="292100" y="1841983"/>
                    </a:cubicBezTo>
                    <a:cubicBezTo>
                      <a:pt x="292100" y="1819501"/>
                      <a:pt x="289560" y="1828244"/>
                      <a:pt x="290830" y="1798267"/>
                    </a:cubicBezTo>
                    <a:cubicBezTo>
                      <a:pt x="292100" y="1698343"/>
                      <a:pt x="294640" y="1582182"/>
                      <a:pt x="294640" y="1451032"/>
                    </a:cubicBezTo>
                    <a:cubicBezTo>
                      <a:pt x="289560" y="1499745"/>
                      <a:pt x="289560" y="1609661"/>
                      <a:pt x="287020" y="1687102"/>
                    </a:cubicBezTo>
                    <a:cubicBezTo>
                      <a:pt x="280670" y="1672113"/>
                      <a:pt x="279400" y="1714581"/>
                      <a:pt x="274320" y="1779531"/>
                    </a:cubicBezTo>
                    <a:cubicBezTo>
                      <a:pt x="273050" y="1815754"/>
                      <a:pt x="276860" y="1787026"/>
                      <a:pt x="275590" y="1824497"/>
                    </a:cubicBezTo>
                    <a:cubicBezTo>
                      <a:pt x="269240" y="1858221"/>
                      <a:pt x="264160" y="1965639"/>
                      <a:pt x="255270" y="1940658"/>
                    </a:cubicBezTo>
                    <a:cubicBezTo>
                      <a:pt x="255270" y="1802014"/>
                      <a:pt x="247650" y="1805761"/>
                      <a:pt x="247650" y="1663370"/>
                    </a:cubicBezTo>
                    <a:cubicBezTo>
                      <a:pt x="245110" y="1662121"/>
                      <a:pt x="243840" y="1629646"/>
                      <a:pt x="242570" y="1614657"/>
                    </a:cubicBezTo>
                    <a:cubicBezTo>
                      <a:pt x="242570" y="1537216"/>
                      <a:pt x="246380" y="1458526"/>
                      <a:pt x="243840" y="1394825"/>
                    </a:cubicBezTo>
                    <a:cubicBezTo>
                      <a:pt x="243840" y="1406067"/>
                      <a:pt x="242570" y="1426051"/>
                      <a:pt x="242570" y="1428549"/>
                    </a:cubicBezTo>
                    <a:cubicBezTo>
                      <a:pt x="242570" y="1408565"/>
                      <a:pt x="245110" y="1316135"/>
                      <a:pt x="238760" y="1313637"/>
                    </a:cubicBezTo>
                    <a:cubicBezTo>
                      <a:pt x="241300" y="1297400"/>
                      <a:pt x="243840" y="1288656"/>
                      <a:pt x="243840" y="1251185"/>
                    </a:cubicBezTo>
                    <a:cubicBezTo>
                      <a:pt x="241300" y="1238694"/>
                      <a:pt x="242570" y="1207468"/>
                      <a:pt x="240030" y="1199974"/>
                    </a:cubicBezTo>
                    <a:lnTo>
                      <a:pt x="243840" y="1199974"/>
                    </a:lnTo>
                    <a:cubicBezTo>
                      <a:pt x="245110" y="1153759"/>
                      <a:pt x="240030" y="1161253"/>
                      <a:pt x="240030" y="1122533"/>
                    </a:cubicBezTo>
                    <a:cubicBezTo>
                      <a:pt x="247650" y="1150012"/>
                      <a:pt x="243840" y="1041345"/>
                      <a:pt x="242570" y="1033851"/>
                    </a:cubicBezTo>
                    <a:cubicBezTo>
                      <a:pt x="242570" y="1047590"/>
                      <a:pt x="241300" y="1053836"/>
                      <a:pt x="240030" y="1058832"/>
                    </a:cubicBezTo>
                    <a:cubicBezTo>
                      <a:pt x="241300" y="991383"/>
                      <a:pt x="237490" y="1055085"/>
                      <a:pt x="236220" y="1020111"/>
                    </a:cubicBezTo>
                    <a:cubicBezTo>
                      <a:pt x="242570" y="1016364"/>
                      <a:pt x="236220" y="980142"/>
                      <a:pt x="236220" y="956410"/>
                    </a:cubicBezTo>
                    <a:cubicBezTo>
                      <a:pt x="240030" y="937674"/>
                      <a:pt x="242570" y="901452"/>
                      <a:pt x="242570" y="830256"/>
                    </a:cubicBezTo>
                    <a:cubicBezTo>
                      <a:pt x="237490" y="845245"/>
                      <a:pt x="238760" y="795283"/>
                      <a:pt x="237490" y="779045"/>
                    </a:cubicBezTo>
                    <a:cubicBezTo>
                      <a:pt x="240030" y="777796"/>
                      <a:pt x="241300" y="782793"/>
                      <a:pt x="242570" y="792785"/>
                    </a:cubicBezTo>
                    <a:lnTo>
                      <a:pt x="242570" y="704103"/>
                    </a:lnTo>
                    <a:cubicBezTo>
                      <a:pt x="240030" y="696608"/>
                      <a:pt x="234950" y="717842"/>
                      <a:pt x="233680" y="690363"/>
                    </a:cubicBezTo>
                    <a:cubicBezTo>
                      <a:pt x="231140" y="665382"/>
                      <a:pt x="233680" y="674126"/>
                      <a:pt x="233680" y="638810"/>
                    </a:cubicBezTo>
                    <a:cubicBezTo>
                      <a:pt x="237490" y="624840"/>
                      <a:pt x="240030" y="679122"/>
                      <a:pt x="238760" y="627380"/>
                    </a:cubicBezTo>
                    <a:cubicBezTo>
                      <a:pt x="238760" y="553720"/>
                      <a:pt x="233680" y="627380"/>
                      <a:pt x="233680" y="600710"/>
                    </a:cubicBezTo>
                    <a:lnTo>
                      <a:pt x="233680" y="561340"/>
                    </a:lnTo>
                    <a:cubicBezTo>
                      <a:pt x="237490" y="561340"/>
                      <a:pt x="236220" y="582930"/>
                      <a:pt x="238760" y="562610"/>
                    </a:cubicBezTo>
                    <a:lnTo>
                      <a:pt x="238760" y="472440"/>
                    </a:lnTo>
                    <a:cubicBezTo>
                      <a:pt x="236220" y="471170"/>
                      <a:pt x="233680" y="473710"/>
                      <a:pt x="234950" y="445770"/>
                    </a:cubicBezTo>
                    <a:cubicBezTo>
                      <a:pt x="234950" y="402590"/>
                      <a:pt x="240030" y="481330"/>
                      <a:pt x="238760" y="420370"/>
                    </a:cubicBezTo>
                    <a:cubicBezTo>
                      <a:pt x="238760" y="420370"/>
                      <a:pt x="237490" y="419100"/>
                      <a:pt x="237490" y="416560"/>
                    </a:cubicBezTo>
                    <a:cubicBezTo>
                      <a:pt x="236220" y="414020"/>
                      <a:pt x="236220" y="410210"/>
                      <a:pt x="234950" y="403860"/>
                    </a:cubicBezTo>
                    <a:cubicBezTo>
                      <a:pt x="233680" y="392430"/>
                      <a:pt x="232410" y="375920"/>
                      <a:pt x="234950" y="354330"/>
                    </a:cubicBezTo>
                    <a:cubicBezTo>
                      <a:pt x="234950" y="377190"/>
                      <a:pt x="236220" y="387350"/>
                      <a:pt x="237490" y="393700"/>
                    </a:cubicBezTo>
                    <a:lnTo>
                      <a:pt x="237490" y="237490"/>
                    </a:lnTo>
                    <a:cubicBezTo>
                      <a:pt x="304800" y="237490"/>
                      <a:pt x="379730" y="237490"/>
                      <a:pt x="421640" y="241300"/>
                    </a:cubicBezTo>
                    <a:cubicBezTo>
                      <a:pt x="463550" y="229870"/>
                      <a:pt x="509270" y="229870"/>
                      <a:pt x="563880" y="231140"/>
                    </a:cubicBezTo>
                    <a:cubicBezTo>
                      <a:pt x="589280" y="231140"/>
                      <a:pt x="617307" y="232410"/>
                      <a:pt x="652564" y="232410"/>
                    </a:cubicBezTo>
                    <a:cubicBezTo>
                      <a:pt x="687822" y="232410"/>
                      <a:pt x="729211" y="231140"/>
                      <a:pt x="770600" y="231140"/>
                    </a:cubicBezTo>
                    <a:cubicBezTo>
                      <a:pt x="821187" y="231140"/>
                      <a:pt x="874840" y="232410"/>
                      <a:pt x="917762" y="232410"/>
                    </a:cubicBezTo>
                    <a:cubicBezTo>
                      <a:pt x="963751" y="232410"/>
                      <a:pt x="1009739" y="229870"/>
                      <a:pt x="1049595" y="229870"/>
                    </a:cubicBezTo>
                    <a:cubicBezTo>
                      <a:pt x="1189092" y="228600"/>
                      <a:pt x="1311727" y="231140"/>
                      <a:pt x="1402171" y="227330"/>
                    </a:cubicBezTo>
                    <a:cubicBezTo>
                      <a:pt x="1460422" y="229870"/>
                      <a:pt x="1511009" y="226060"/>
                      <a:pt x="1563129" y="224790"/>
                    </a:cubicBezTo>
                    <a:cubicBezTo>
                      <a:pt x="1656638" y="224790"/>
                      <a:pt x="1667369" y="223520"/>
                      <a:pt x="1739417" y="223520"/>
                    </a:cubicBezTo>
                    <a:cubicBezTo>
                      <a:pt x="1862052" y="217170"/>
                      <a:pt x="2004615" y="219710"/>
                      <a:pt x="2150244" y="220980"/>
                    </a:cubicBezTo>
                    <a:cubicBezTo>
                      <a:pt x="2364855" y="222250"/>
                      <a:pt x="2559538" y="219710"/>
                      <a:pt x="2708233" y="219710"/>
                    </a:cubicBezTo>
                    <a:cubicBezTo>
                      <a:pt x="2864593" y="213360"/>
                      <a:pt x="3047012" y="218440"/>
                      <a:pt x="3192641" y="213360"/>
                    </a:cubicBezTo>
                    <a:cubicBezTo>
                      <a:pt x="3255492" y="218440"/>
                      <a:pt x="3450175" y="215900"/>
                      <a:pt x="3516091" y="213360"/>
                    </a:cubicBezTo>
                    <a:cubicBezTo>
                      <a:pt x="3600402" y="217170"/>
                      <a:pt x="3695445" y="213360"/>
                      <a:pt x="3795085" y="213360"/>
                    </a:cubicBezTo>
                    <a:lnTo>
                      <a:pt x="3883996" y="213360"/>
                    </a:lnTo>
                    <a:cubicBezTo>
                      <a:pt x="4000499" y="213360"/>
                      <a:pt x="4238104" y="210820"/>
                      <a:pt x="4310152" y="210820"/>
                    </a:cubicBezTo>
                    <a:cubicBezTo>
                      <a:pt x="4415925" y="210820"/>
                      <a:pt x="4506368" y="210820"/>
                      <a:pt x="4593746" y="209550"/>
                    </a:cubicBezTo>
                    <a:cubicBezTo>
                      <a:pt x="4612141" y="209550"/>
                      <a:pt x="4627470" y="209550"/>
                      <a:pt x="4641267" y="208280"/>
                    </a:cubicBezTo>
                    <a:cubicBezTo>
                      <a:pt x="4662728" y="208280"/>
                      <a:pt x="4685722" y="207010"/>
                      <a:pt x="4707183" y="207010"/>
                    </a:cubicBezTo>
                    <a:cubicBezTo>
                      <a:pt x="4731710" y="210820"/>
                      <a:pt x="4777698" y="208280"/>
                      <a:pt x="4809890" y="208280"/>
                    </a:cubicBezTo>
                    <a:cubicBezTo>
                      <a:pt x="4924860" y="209550"/>
                      <a:pt x="5027567" y="208280"/>
                      <a:pt x="5133340" y="208280"/>
                    </a:cubicBezTo>
                    <a:cubicBezTo>
                      <a:pt x="5211519" y="208280"/>
                      <a:pt x="5292765" y="210820"/>
                      <a:pt x="5367879" y="210820"/>
                    </a:cubicBezTo>
                    <a:cubicBezTo>
                      <a:pt x="5384741" y="210820"/>
                      <a:pt x="5390873" y="209550"/>
                      <a:pt x="5412334" y="209550"/>
                    </a:cubicBezTo>
                    <a:cubicBezTo>
                      <a:pt x="5436861" y="209550"/>
                      <a:pt x="5465987" y="210820"/>
                      <a:pt x="5470586" y="210820"/>
                    </a:cubicBezTo>
                    <a:cubicBezTo>
                      <a:pt x="5600886" y="209550"/>
                      <a:pt x="5735784" y="209550"/>
                      <a:pt x="5867617" y="208280"/>
                    </a:cubicBezTo>
                    <a:cubicBezTo>
                      <a:pt x="5947329" y="208280"/>
                      <a:pt x="6023976" y="209550"/>
                      <a:pt x="6102156" y="209550"/>
                    </a:cubicBezTo>
                    <a:lnTo>
                      <a:pt x="6106755" y="209550"/>
                    </a:lnTo>
                    <a:cubicBezTo>
                      <a:pt x="6088359" y="209550"/>
                      <a:pt x="6071497" y="210820"/>
                      <a:pt x="6063833" y="210820"/>
                    </a:cubicBezTo>
                    <a:cubicBezTo>
                      <a:pt x="6126683" y="210820"/>
                      <a:pt x="6129749" y="209550"/>
                      <a:pt x="6188001" y="210820"/>
                    </a:cubicBezTo>
                    <a:cubicBezTo>
                      <a:pt x="6186467" y="209550"/>
                      <a:pt x="6168072" y="209550"/>
                      <a:pt x="6146611" y="209550"/>
                    </a:cubicBezTo>
                    <a:cubicBezTo>
                      <a:pt x="6169605" y="209550"/>
                      <a:pt x="6192599" y="209550"/>
                      <a:pt x="6215593" y="208280"/>
                    </a:cubicBezTo>
                    <a:cubicBezTo>
                      <a:pt x="6246252" y="213360"/>
                      <a:pt x="6384217" y="210820"/>
                      <a:pt x="6433270" y="209550"/>
                    </a:cubicBezTo>
                    <a:cubicBezTo>
                      <a:pt x="6348959" y="209550"/>
                      <a:pt x="6269246" y="210820"/>
                      <a:pt x="6218659" y="208280"/>
                    </a:cubicBezTo>
                    <a:cubicBezTo>
                      <a:pt x="6253917" y="208280"/>
                      <a:pt x="6287641" y="207010"/>
                      <a:pt x="6321366" y="207010"/>
                    </a:cubicBezTo>
                    <a:cubicBezTo>
                      <a:pt x="6364288" y="207010"/>
                      <a:pt x="6413342" y="208280"/>
                      <a:pt x="6453199" y="208280"/>
                    </a:cubicBezTo>
                    <a:lnTo>
                      <a:pt x="6730660" y="208280"/>
                    </a:lnTo>
                    <a:cubicBezTo>
                      <a:pt x="6707666" y="210820"/>
                      <a:pt x="6677007" y="213360"/>
                      <a:pt x="6595762" y="213360"/>
                    </a:cubicBezTo>
                    <a:cubicBezTo>
                      <a:pt x="6598827" y="212090"/>
                      <a:pt x="6618756" y="212090"/>
                      <a:pt x="6621821" y="210820"/>
                    </a:cubicBezTo>
                    <a:cubicBezTo>
                      <a:pt x="6551306" y="210820"/>
                      <a:pt x="6470061" y="213360"/>
                      <a:pt x="6457797" y="214630"/>
                    </a:cubicBezTo>
                    <a:cubicBezTo>
                      <a:pt x="6394947" y="213360"/>
                      <a:pt x="6407210" y="214630"/>
                      <a:pt x="6362755" y="215900"/>
                    </a:cubicBezTo>
                    <a:cubicBezTo>
                      <a:pt x="6290707" y="215900"/>
                      <a:pt x="6177270" y="214630"/>
                      <a:pt x="6143545" y="218440"/>
                    </a:cubicBezTo>
                    <a:cubicBezTo>
                      <a:pt x="6194132" y="219710"/>
                      <a:pt x="6261581" y="217170"/>
                      <a:pt x="6281510" y="220980"/>
                    </a:cubicBezTo>
                    <a:cubicBezTo>
                      <a:pt x="6229390" y="222250"/>
                      <a:pt x="6191066" y="219710"/>
                      <a:pt x="6186467" y="222250"/>
                    </a:cubicBezTo>
                    <a:cubicBezTo>
                      <a:pt x="6226324" y="223520"/>
                      <a:pt x="6359689" y="220980"/>
                      <a:pt x="6365821" y="224790"/>
                    </a:cubicBezTo>
                    <a:lnTo>
                      <a:pt x="6283042" y="224790"/>
                    </a:lnTo>
                    <a:cubicBezTo>
                      <a:pt x="6283042" y="227330"/>
                      <a:pt x="6355090" y="227330"/>
                      <a:pt x="6312168" y="228600"/>
                    </a:cubicBezTo>
                    <a:cubicBezTo>
                      <a:pt x="6332096" y="228600"/>
                      <a:pt x="6382683" y="229870"/>
                      <a:pt x="6381150" y="227330"/>
                    </a:cubicBezTo>
                    <a:cubicBezTo>
                      <a:pt x="6350492" y="227330"/>
                      <a:pt x="6336695" y="227330"/>
                      <a:pt x="6339761" y="224790"/>
                    </a:cubicBezTo>
                    <a:lnTo>
                      <a:pt x="6503785" y="224790"/>
                    </a:lnTo>
                    <a:cubicBezTo>
                      <a:pt x="6408743" y="228600"/>
                      <a:pt x="6180336" y="228600"/>
                      <a:pt x="6066898" y="228600"/>
                    </a:cubicBezTo>
                    <a:cubicBezTo>
                      <a:pt x="6056168" y="229870"/>
                      <a:pt x="6050036" y="231140"/>
                      <a:pt x="6027042" y="232410"/>
                    </a:cubicBezTo>
                    <a:cubicBezTo>
                      <a:pt x="6091425" y="232410"/>
                      <a:pt x="6154276" y="232410"/>
                      <a:pt x="6080695" y="231140"/>
                    </a:cubicBezTo>
                    <a:cubicBezTo>
                      <a:pt x="6132815" y="231140"/>
                      <a:pt x="6143545" y="232410"/>
                      <a:pt x="6163473" y="233680"/>
                    </a:cubicBezTo>
                    <a:cubicBezTo>
                      <a:pt x="6065365" y="237490"/>
                      <a:pt x="6086827" y="232410"/>
                      <a:pt x="5999449" y="233680"/>
                    </a:cubicBezTo>
                    <a:cubicBezTo>
                      <a:pt x="6048503" y="233680"/>
                      <a:pt x="6068431" y="234950"/>
                      <a:pt x="6028575" y="237490"/>
                    </a:cubicBezTo>
                    <a:cubicBezTo>
                      <a:pt x="6149677" y="238760"/>
                      <a:pt x="6312168" y="240030"/>
                      <a:pt x="6399546" y="238760"/>
                    </a:cubicBezTo>
                    <a:cubicBezTo>
                      <a:pt x="6448600" y="243840"/>
                      <a:pt x="6678540" y="237490"/>
                      <a:pt x="6703068" y="245110"/>
                    </a:cubicBezTo>
                    <a:cubicBezTo>
                      <a:pt x="6758253" y="245110"/>
                      <a:pt x="6722996" y="241300"/>
                      <a:pt x="6781733" y="241300"/>
                    </a:cubicBezTo>
                    <a:cubicBezTo>
                      <a:pt x="6818564" y="242570"/>
                      <a:pt x="6845233" y="243840"/>
                      <a:pt x="6884604" y="245110"/>
                    </a:cubicBezTo>
                    <a:lnTo>
                      <a:pt x="6894764" y="245110"/>
                    </a:lnTo>
                    <a:cubicBezTo>
                      <a:pt x="6910004" y="245110"/>
                      <a:pt x="6930323" y="243840"/>
                      <a:pt x="6948104" y="245110"/>
                    </a:cubicBezTo>
                    <a:cubicBezTo>
                      <a:pt x="6959533" y="245110"/>
                      <a:pt x="6970964" y="245110"/>
                      <a:pt x="6979854" y="246380"/>
                    </a:cubicBezTo>
                    <a:lnTo>
                      <a:pt x="6988743" y="246380"/>
                    </a:lnTo>
                    <a:cubicBezTo>
                      <a:pt x="6990014" y="246380"/>
                      <a:pt x="6992554" y="246380"/>
                      <a:pt x="6992554" y="247650"/>
                    </a:cubicBezTo>
                    <a:cubicBezTo>
                      <a:pt x="6983664" y="247650"/>
                      <a:pt x="6988743" y="248920"/>
                      <a:pt x="6976043" y="248920"/>
                    </a:cubicBezTo>
                    <a:cubicBezTo>
                      <a:pt x="6958264" y="247650"/>
                      <a:pt x="6927783" y="247650"/>
                      <a:pt x="6894764" y="247650"/>
                    </a:cubicBezTo>
                    <a:lnTo>
                      <a:pt x="6894764" y="250190"/>
                    </a:lnTo>
                    <a:lnTo>
                      <a:pt x="7012873" y="250190"/>
                    </a:lnTo>
                    <a:lnTo>
                      <a:pt x="6993823" y="250190"/>
                    </a:lnTo>
                    <a:cubicBezTo>
                      <a:pt x="7012873" y="250190"/>
                      <a:pt x="7014143" y="248920"/>
                      <a:pt x="7033193" y="248920"/>
                    </a:cubicBezTo>
                    <a:cubicBezTo>
                      <a:pt x="7037004" y="250190"/>
                      <a:pt x="7014143" y="251460"/>
                      <a:pt x="7039543" y="251460"/>
                    </a:cubicBezTo>
                    <a:cubicBezTo>
                      <a:pt x="7048433" y="250190"/>
                      <a:pt x="7053514" y="248920"/>
                      <a:pt x="7066214" y="248920"/>
                    </a:cubicBezTo>
                    <a:cubicBezTo>
                      <a:pt x="7083993" y="250190"/>
                      <a:pt x="7106854" y="250190"/>
                      <a:pt x="7129714" y="251460"/>
                    </a:cubicBezTo>
                    <a:cubicBezTo>
                      <a:pt x="7129714" y="283210"/>
                      <a:pt x="7129714" y="313690"/>
                      <a:pt x="7130983" y="337820"/>
                    </a:cubicBezTo>
                    <a:cubicBezTo>
                      <a:pt x="7133523" y="345440"/>
                      <a:pt x="7133523" y="364490"/>
                      <a:pt x="7133523" y="384810"/>
                    </a:cubicBezTo>
                    <a:close/>
                    <a:moveTo>
                      <a:pt x="7096694" y="7406483"/>
                    </a:moveTo>
                    <a:cubicBezTo>
                      <a:pt x="7095423" y="7433962"/>
                      <a:pt x="7092883" y="7321548"/>
                      <a:pt x="7096694" y="7327793"/>
                    </a:cubicBezTo>
                    <a:cubicBezTo>
                      <a:pt x="7095423" y="7354023"/>
                      <a:pt x="7095423" y="7385249"/>
                      <a:pt x="7096694" y="7406483"/>
                    </a:cubicBezTo>
                    <a:close/>
                    <a:moveTo>
                      <a:pt x="7091614" y="7005539"/>
                    </a:moveTo>
                    <a:cubicBezTo>
                      <a:pt x="7090344" y="6985555"/>
                      <a:pt x="7091614" y="6918106"/>
                      <a:pt x="7091614" y="6894374"/>
                    </a:cubicBezTo>
                    <a:cubicBezTo>
                      <a:pt x="7092883" y="6918106"/>
                      <a:pt x="7091614" y="6974313"/>
                      <a:pt x="7091614" y="7005539"/>
                    </a:cubicBezTo>
                    <a:close/>
                    <a:moveTo>
                      <a:pt x="7092883" y="7475180"/>
                    </a:moveTo>
                    <a:cubicBezTo>
                      <a:pt x="7092883" y="7511402"/>
                      <a:pt x="7090344" y="7462690"/>
                      <a:pt x="7090344" y="7482675"/>
                    </a:cubicBezTo>
                    <a:lnTo>
                      <a:pt x="7090344" y="7375256"/>
                    </a:lnTo>
                    <a:cubicBezTo>
                      <a:pt x="7092883" y="7372759"/>
                      <a:pt x="7090344" y="7461441"/>
                      <a:pt x="7092883" y="7475180"/>
                    </a:cubicBezTo>
                    <a:close/>
                    <a:moveTo>
                      <a:pt x="2084328" y="8353333"/>
                    </a:moveTo>
                    <a:cubicBezTo>
                      <a:pt x="2111921" y="8352063"/>
                      <a:pt x="2134914" y="8355873"/>
                      <a:pt x="2179370" y="8353333"/>
                    </a:cubicBezTo>
                    <a:cubicBezTo>
                      <a:pt x="2177837" y="8354604"/>
                      <a:pt x="2182436" y="8354604"/>
                      <a:pt x="2193166" y="8354604"/>
                    </a:cubicBezTo>
                    <a:cubicBezTo>
                      <a:pt x="2162507" y="8355873"/>
                      <a:pt x="2167106" y="8353333"/>
                      <a:pt x="2110387" y="8354604"/>
                    </a:cubicBezTo>
                    <a:cubicBezTo>
                      <a:pt x="2116519" y="8353333"/>
                      <a:pt x="2099657" y="8353333"/>
                      <a:pt x="2084328" y="8353333"/>
                    </a:cubicBezTo>
                    <a:close/>
                    <a:moveTo>
                      <a:pt x="359410" y="8343173"/>
                    </a:moveTo>
                    <a:cubicBezTo>
                      <a:pt x="360680" y="8341904"/>
                      <a:pt x="372110" y="8341904"/>
                      <a:pt x="379730" y="8341904"/>
                    </a:cubicBezTo>
                    <a:cubicBezTo>
                      <a:pt x="377190" y="8341904"/>
                      <a:pt x="375920" y="8343173"/>
                      <a:pt x="374650" y="8344444"/>
                    </a:cubicBezTo>
                    <a:cubicBezTo>
                      <a:pt x="364490" y="8345713"/>
                      <a:pt x="369570" y="8343173"/>
                      <a:pt x="359410" y="8343173"/>
                    </a:cubicBezTo>
                    <a:close/>
                    <a:moveTo>
                      <a:pt x="372110" y="8311423"/>
                    </a:moveTo>
                    <a:cubicBezTo>
                      <a:pt x="373380" y="8313963"/>
                      <a:pt x="373380" y="8313963"/>
                      <a:pt x="374650" y="8313963"/>
                    </a:cubicBezTo>
                    <a:cubicBezTo>
                      <a:pt x="375920" y="8313963"/>
                      <a:pt x="375920" y="8312694"/>
                      <a:pt x="377190" y="8312694"/>
                    </a:cubicBezTo>
                    <a:cubicBezTo>
                      <a:pt x="387350" y="8312694"/>
                      <a:pt x="392430" y="8315233"/>
                      <a:pt x="402590" y="8313963"/>
                    </a:cubicBezTo>
                    <a:cubicBezTo>
                      <a:pt x="403860" y="8315233"/>
                      <a:pt x="403860" y="8316504"/>
                      <a:pt x="410210" y="8316504"/>
                    </a:cubicBezTo>
                    <a:cubicBezTo>
                      <a:pt x="400050" y="8319044"/>
                      <a:pt x="383540" y="8316504"/>
                      <a:pt x="373380" y="8316504"/>
                    </a:cubicBezTo>
                    <a:cubicBezTo>
                      <a:pt x="373380" y="8313963"/>
                      <a:pt x="373380" y="8312694"/>
                      <a:pt x="372110" y="8311423"/>
                    </a:cubicBezTo>
                    <a:close/>
                    <a:moveTo>
                      <a:pt x="411480" y="8308883"/>
                    </a:moveTo>
                    <a:lnTo>
                      <a:pt x="419100" y="8308883"/>
                    </a:lnTo>
                    <a:cubicBezTo>
                      <a:pt x="420370" y="8311423"/>
                      <a:pt x="408940" y="8311423"/>
                      <a:pt x="411480" y="8308883"/>
                    </a:cubicBezTo>
                    <a:close/>
                    <a:moveTo>
                      <a:pt x="419100" y="8313963"/>
                    </a:moveTo>
                    <a:lnTo>
                      <a:pt x="447040" y="8313963"/>
                    </a:lnTo>
                    <a:cubicBezTo>
                      <a:pt x="445770" y="8313963"/>
                      <a:pt x="440690" y="8315233"/>
                      <a:pt x="435610" y="8315233"/>
                    </a:cubicBezTo>
                    <a:lnTo>
                      <a:pt x="421640" y="8315233"/>
                    </a:lnTo>
                    <a:cubicBezTo>
                      <a:pt x="420370" y="8315233"/>
                      <a:pt x="420370" y="8315233"/>
                      <a:pt x="419100" y="8313963"/>
                    </a:cubicBezTo>
                    <a:cubicBezTo>
                      <a:pt x="417830" y="8315233"/>
                      <a:pt x="415290" y="8315233"/>
                      <a:pt x="414020" y="8315233"/>
                    </a:cubicBezTo>
                    <a:cubicBezTo>
                      <a:pt x="415290" y="8313963"/>
                      <a:pt x="416560" y="8313963"/>
                      <a:pt x="419100" y="8313963"/>
                    </a:cubicBezTo>
                    <a:cubicBezTo>
                      <a:pt x="417830" y="8313963"/>
                      <a:pt x="417830" y="8313963"/>
                      <a:pt x="419100" y="8313963"/>
                    </a:cubicBezTo>
                    <a:close/>
                    <a:moveTo>
                      <a:pt x="377190" y="5702784"/>
                    </a:moveTo>
                    <a:cubicBezTo>
                      <a:pt x="378460" y="5691543"/>
                      <a:pt x="379730" y="5735259"/>
                      <a:pt x="379730" y="5701535"/>
                    </a:cubicBezTo>
                    <a:cubicBezTo>
                      <a:pt x="381000" y="5757742"/>
                      <a:pt x="381000" y="5795214"/>
                      <a:pt x="382270" y="5857666"/>
                    </a:cubicBezTo>
                    <a:cubicBezTo>
                      <a:pt x="381000" y="5872654"/>
                      <a:pt x="379730" y="5872654"/>
                      <a:pt x="378460" y="5858915"/>
                    </a:cubicBezTo>
                    <a:cubicBezTo>
                      <a:pt x="377190" y="5893888"/>
                      <a:pt x="377190" y="5936356"/>
                      <a:pt x="375920" y="5960088"/>
                    </a:cubicBezTo>
                    <a:cubicBezTo>
                      <a:pt x="374650" y="5896386"/>
                      <a:pt x="377190" y="5833934"/>
                      <a:pt x="374650" y="5770233"/>
                    </a:cubicBezTo>
                    <a:cubicBezTo>
                      <a:pt x="374650" y="5731512"/>
                      <a:pt x="378460" y="5747750"/>
                      <a:pt x="377190" y="5702784"/>
                    </a:cubicBezTo>
                    <a:close/>
                    <a:moveTo>
                      <a:pt x="387350" y="6269851"/>
                    </a:moveTo>
                    <a:cubicBezTo>
                      <a:pt x="387350" y="6298579"/>
                      <a:pt x="384810" y="6279843"/>
                      <a:pt x="384810" y="6314816"/>
                    </a:cubicBezTo>
                    <a:cubicBezTo>
                      <a:pt x="382270" y="6288587"/>
                      <a:pt x="384810" y="6257361"/>
                      <a:pt x="384810" y="6213644"/>
                    </a:cubicBezTo>
                    <a:cubicBezTo>
                      <a:pt x="387350" y="6208648"/>
                      <a:pt x="384810" y="6276096"/>
                      <a:pt x="387350" y="6269851"/>
                    </a:cubicBezTo>
                    <a:close/>
                    <a:moveTo>
                      <a:pt x="6502253" y="173990"/>
                    </a:moveTo>
                    <a:cubicBezTo>
                      <a:pt x="6453198" y="173990"/>
                      <a:pt x="6462396" y="170180"/>
                      <a:pt x="6425605" y="170180"/>
                    </a:cubicBezTo>
                    <a:cubicBezTo>
                      <a:pt x="6454731" y="163830"/>
                      <a:pt x="6585031" y="170180"/>
                      <a:pt x="6502253" y="173990"/>
                    </a:cubicBezTo>
                    <a:close/>
                    <a:moveTo>
                      <a:pt x="6506851" y="179070"/>
                    </a:moveTo>
                    <a:lnTo>
                      <a:pt x="6453198" y="179070"/>
                    </a:lnTo>
                    <a:cubicBezTo>
                      <a:pt x="6456264" y="176530"/>
                      <a:pt x="6473127" y="175260"/>
                      <a:pt x="6503785" y="176530"/>
                    </a:cubicBezTo>
                    <a:cubicBezTo>
                      <a:pt x="6506851" y="177800"/>
                      <a:pt x="6506851" y="179070"/>
                      <a:pt x="6506851" y="179070"/>
                    </a:cubicBezTo>
                    <a:close/>
                    <a:moveTo>
                      <a:pt x="6281510" y="231140"/>
                    </a:moveTo>
                    <a:cubicBezTo>
                      <a:pt x="6273845" y="232410"/>
                      <a:pt x="6197198" y="231140"/>
                      <a:pt x="6184934" y="231140"/>
                    </a:cubicBezTo>
                    <a:cubicBezTo>
                      <a:pt x="6184934" y="229870"/>
                      <a:pt x="6221725" y="229870"/>
                      <a:pt x="6210995" y="228600"/>
                    </a:cubicBezTo>
                    <a:cubicBezTo>
                      <a:pt x="6253917" y="228600"/>
                      <a:pt x="6260049" y="229870"/>
                      <a:pt x="6307569" y="228600"/>
                    </a:cubicBezTo>
                    <a:cubicBezTo>
                      <a:pt x="6306036" y="229870"/>
                      <a:pt x="6283042" y="228600"/>
                      <a:pt x="6266180" y="229870"/>
                    </a:cubicBezTo>
                    <a:cubicBezTo>
                      <a:pt x="6266180" y="229870"/>
                      <a:pt x="6270779" y="229870"/>
                      <a:pt x="6281510" y="231140"/>
                    </a:cubicBezTo>
                    <a:close/>
                    <a:moveTo>
                      <a:pt x="6767450" y="207010"/>
                    </a:moveTo>
                    <a:cubicBezTo>
                      <a:pt x="6772843" y="207010"/>
                      <a:pt x="6783004" y="205740"/>
                      <a:pt x="6795704" y="205740"/>
                    </a:cubicBezTo>
                    <a:lnTo>
                      <a:pt x="6847773" y="205740"/>
                    </a:lnTo>
                    <a:cubicBezTo>
                      <a:pt x="6842693" y="207010"/>
                      <a:pt x="6805864" y="208280"/>
                      <a:pt x="6780464" y="208280"/>
                    </a:cubicBezTo>
                    <a:cubicBezTo>
                      <a:pt x="6781733" y="207010"/>
                      <a:pt x="6776654" y="207010"/>
                      <a:pt x="6767450" y="207010"/>
                    </a:cubicBezTo>
                    <a:close/>
                    <a:moveTo>
                      <a:pt x="7166543" y="153670"/>
                    </a:moveTo>
                    <a:lnTo>
                      <a:pt x="7132254" y="153670"/>
                    </a:lnTo>
                    <a:cubicBezTo>
                      <a:pt x="7125904" y="153670"/>
                      <a:pt x="7119554" y="153670"/>
                      <a:pt x="7114473" y="154940"/>
                    </a:cubicBezTo>
                    <a:lnTo>
                      <a:pt x="7095423" y="154940"/>
                    </a:lnTo>
                    <a:cubicBezTo>
                      <a:pt x="7094154" y="154940"/>
                      <a:pt x="7097964" y="152400"/>
                      <a:pt x="7095423" y="152400"/>
                    </a:cubicBezTo>
                    <a:lnTo>
                      <a:pt x="7005254" y="152400"/>
                    </a:lnTo>
                    <a:cubicBezTo>
                      <a:pt x="7000173" y="152400"/>
                      <a:pt x="6990014" y="148590"/>
                      <a:pt x="6979854" y="148590"/>
                    </a:cubicBezTo>
                    <a:cubicBezTo>
                      <a:pt x="6958264" y="151130"/>
                      <a:pt x="6931593" y="151130"/>
                      <a:pt x="6899843" y="149860"/>
                    </a:cubicBezTo>
                    <a:cubicBezTo>
                      <a:pt x="6880793" y="149860"/>
                      <a:pt x="6860473" y="148590"/>
                      <a:pt x="6836343" y="148590"/>
                    </a:cubicBezTo>
                    <a:cubicBezTo>
                      <a:pt x="6837614" y="151130"/>
                      <a:pt x="6879523" y="149860"/>
                      <a:pt x="6887143" y="151130"/>
                    </a:cubicBezTo>
                    <a:cubicBezTo>
                      <a:pt x="6870633" y="158750"/>
                      <a:pt x="6813483" y="148590"/>
                      <a:pt x="6796973" y="152400"/>
                    </a:cubicBezTo>
                    <a:cubicBezTo>
                      <a:pt x="6781733" y="152400"/>
                      <a:pt x="6790623" y="151130"/>
                      <a:pt x="6796973" y="151130"/>
                    </a:cubicBezTo>
                    <a:cubicBezTo>
                      <a:pt x="6789354" y="144780"/>
                      <a:pt x="6690804" y="152400"/>
                      <a:pt x="6661678" y="153670"/>
                    </a:cubicBezTo>
                    <a:cubicBezTo>
                      <a:pt x="6634085" y="153670"/>
                      <a:pt x="6609558" y="153670"/>
                      <a:pt x="6583498" y="152400"/>
                    </a:cubicBezTo>
                    <a:cubicBezTo>
                      <a:pt x="6598827" y="147320"/>
                      <a:pt x="6612624" y="151130"/>
                      <a:pt x="6661678" y="151130"/>
                    </a:cubicBezTo>
                    <a:cubicBezTo>
                      <a:pt x="6678540" y="147320"/>
                      <a:pt x="6627954" y="148590"/>
                      <a:pt x="6600361" y="148590"/>
                    </a:cubicBezTo>
                    <a:cubicBezTo>
                      <a:pt x="6591163" y="152400"/>
                      <a:pt x="6494588" y="148590"/>
                      <a:pt x="6505318" y="154940"/>
                    </a:cubicBezTo>
                    <a:cubicBezTo>
                      <a:pt x="6466995" y="154940"/>
                      <a:pt x="6460863" y="151130"/>
                      <a:pt x="6428672" y="151130"/>
                    </a:cubicBezTo>
                    <a:cubicBezTo>
                      <a:pt x="6425605" y="151130"/>
                      <a:pt x="6350492" y="154940"/>
                      <a:pt x="6365821" y="149860"/>
                    </a:cubicBezTo>
                    <a:cubicBezTo>
                      <a:pt x="6310635" y="149860"/>
                      <a:pt x="6295306" y="153670"/>
                      <a:pt x="6240120" y="151130"/>
                    </a:cubicBezTo>
                    <a:cubicBezTo>
                      <a:pt x="6246252" y="154940"/>
                      <a:pt x="5881413" y="157480"/>
                      <a:pt x="5959593" y="148590"/>
                    </a:cubicBezTo>
                    <a:cubicBezTo>
                      <a:pt x="6014779" y="149860"/>
                      <a:pt x="5970323" y="151130"/>
                      <a:pt x="6037773" y="149860"/>
                    </a:cubicBezTo>
                    <a:cubicBezTo>
                      <a:pt x="6076096" y="148590"/>
                      <a:pt x="6122084" y="148590"/>
                      <a:pt x="6148144" y="147320"/>
                    </a:cubicBezTo>
                    <a:cubicBezTo>
                      <a:pt x="6128216" y="143510"/>
                      <a:pt x="6074563" y="146050"/>
                      <a:pt x="6008647" y="144780"/>
                    </a:cubicBezTo>
                    <a:cubicBezTo>
                      <a:pt x="6030108" y="138430"/>
                      <a:pt x="6060766" y="144780"/>
                      <a:pt x="6102156" y="144780"/>
                    </a:cubicBezTo>
                    <a:cubicBezTo>
                      <a:pt x="6120551" y="143510"/>
                      <a:pt x="6125150" y="140970"/>
                      <a:pt x="6138946" y="139700"/>
                    </a:cubicBezTo>
                    <a:lnTo>
                      <a:pt x="6163473" y="139700"/>
                    </a:lnTo>
                    <a:cubicBezTo>
                      <a:pt x="6165006" y="140970"/>
                      <a:pt x="6151210" y="142240"/>
                      <a:pt x="6149677" y="142240"/>
                    </a:cubicBezTo>
                    <a:cubicBezTo>
                      <a:pt x="6174204" y="146050"/>
                      <a:pt x="6267713" y="146050"/>
                      <a:pt x="6367354" y="147320"/>
                    </a:cubicBezTo>
                    <a:cubicBezTo>
                      <a:pt x="6394947" y="146050"/>
                      <a:pt x="6388815" y="142240"/>
                      <a:pt x="6445534" y="143510"/>
                    </a:cubicBezTo>
                    <a:cubicBezTo>
                      <a:pt x="6433270" y="144780"/>
                      <a:pt x="6428672" y="146050"/>
                      <a:pt x="6428672" y="148590"/>
                    </a:cubicBezTo>
                    <a:cubicBezTo>
                      <a:pt x="6453198" y="144780"/>
                      <a:pt x="6503785" y="144780"/>
                      <a:pt x="6569702" y="146050"/>
                    </a:cubicBezTo>
                    <a:cubicBezTo>
                      <a:pt x="6611091" y="146050"/>
                      <a:pt x="6647882" y="143510"/>
                      <a:pt x="6615690" y="147320"/>
                    </a:cubicBezTo>
                    <a:cubicBezTo>
                      <a:pt x="6641750" y="147320"/>
                      <a:pt x="6644815" y="146050"/>
                      <a:pt x="6647882" y="144780"/>
                    </a:cubicBezTo>
                    <a:cubicBezTo>
                      <a:pt x="6713798" y="143510"/>
                      <a:pt x="6776654" y="148590"/>
                      <a:pt x="6785543" y="143510"/>
                    </a:cubicBezTo>
                    <a:cubicBezTo>
                      <a:pt x="6790623" y="139700"/>
                      <a:pt x="6701534" y="144780"/>
                      <a:pt x="6727594" y="139700"/>
                    </a:cubicBezTo>
                    <a:cubicBezTo>
                      <a:pt x="6768984" y="139700"/>
                      <a:pt x="6788083" y="140970"/>
                      <a:pt x="6808404" y="140970"/>
                    </a:cubicBezTo>
                    <a:lnTo>
                      <a:pt x="6850314" y="140970"/>
                    </a:lnTo>
                    <a:cubicBezTo>
                      <a:pt x="6843964" y="143510"/>
                      <a:pt x="6816023" y="143510"/>
                      <a:pt x="6810944" y="146050"/>
                    </a:cubicBezTo>
                    <a:cubicBezTo>
                      <a:pt x="6829994" y="144780"/>
                      <a:pt x="6882064" y="146050"/>
                      <a:pt x="6898573" y="143510"/>
                    </a:cubicBezTo>
                    <a:cubicBezTo>
                      <a:pt x="6903654" y="143510"/>
                      <a:pt x="6906194" y="142240"/>
                      <a:pt x="6902383" y="140970"/>
                    </a:cubicBezTo>
                    <a:cubicBezTo>
                      <a:pt x="6939214" y="143510"/>
                      <a:pt x="6993823" y="143510"/>
                      <a:pt x="7044623" y="140970"/>
                    </a:cubicBezTo>
                    <a:cubicBezTo>
                      <a:pt x="7064944" y="142240"/>
                      <a:pt x="7092883" y="142240"/>
                      <a:pt x="7127173" y="142240"/>
                    </a:cubicBezTo>
                    <a:lnTo>
                      <a:pt x="7237664" y="142240"/>
                    </a:lnTo>
                    <a:lnTo>
                      <a:pt x="7237664" y="180340"/>
                    </a:lnTo>
                    <a:cubicBezTo>
                      <a:pt x="7237664" y="184150"/>
                      <a:pt x="7238933" y="189230"/>
                      <a:pt x="7238933" y="194310"/>
                    </a:cubicBezTo>
                    <a:cubicBezTo>
                      <a:pt x="7238933" y="214630"/>
                      <a:pt x="7240204" y="234950"/>
                      <a:pt x="7241473" y="252730"/>
                    </a:cubicBezTo>
                    <a:lnTo>
                      <a:pt x="7241473" y="260350"/>
                    </a:lnTo>
                    <a:cubicBezTo>
                      <a:pt x="7241473" y="257810"/>
                      <a:pt x="7240204" y="255270"/>
                      <a:pt x="7238933" y="257810"/>
                    </a:cubicBezTo>
                    <a:cubicBezTo>
                      <a:pt x="7238933" y="289560"/>
                      <a:pt x="7240204" y="317500"/>
                      <a:pt x="7240204" y="344170"/>
                    </a:cubicBezTo>
                    <a:cubicBezTo>
                      <a:pt x="7238933" y="508000"/>
                      <a:pt x="7240204" y="674125"/>
                      <a:pt x="7240204" y="835252"/>
                    </a:cubicBezTo>
                    <a:lnTo>
                      <a:pt x="7240204" y="913942"/>
                    </a:lnTo>
                    <a:cubicBezTo>
                      <a:pt x="7240204" y="913942"/>
                      <a:pt x="7238933" y="915191"/>
                      <a:pt x="7237664" y="913942"/>
                    </a:cubicBezTo>
                    <a:cubicBezTo>
                      <a:pt x="7236394" y="770302"/>
                      <a:pt x="7236394" y="706600"/>
                      <a:pt x="7235123" y="568960"/>
                    </a:cubicBezTo>
                    <a:cubicBezTo>
                      <a:pt x="7235123" y="537210"/>
                      <a:pt x="7232583" y="528320"/>
                      <a:pt x="7231314" y="516890"/>
                    </a:cubicBezTo>
                    <a:cubicBezTo>
                      <a:pt x="7233854" y="429260"/>
                      <a:pt x="7233854" y="335280"/>
                      <a:pt x="7231314" y="257810"/>
                    </a:cubicBezTo>
                    <a:cubicBezTo>
                      <a:pt x="7231314" y="241300"/>
                      <a:pt x="7231314" y="217170"/>
                      <a:pt x="7228773" y="209550"/>
                    </a:cubicBezTo>
                    <a:cubicBezTo>
                      <a:pt x="7227504" y="177800"/>
                      <a:pt x="7231314" y="184150"/>
                      <a:pt x="7231314" y="160020"/>
                    </a:cubicBezTo>
                    <a:lnTo>
                      <a:pt x="7231314" y="149860"/>
                    </a:lnTo>
                    <a:cubicBezTo>
                      <a:pt x="7185594" y="151130"/>
                      <a:pt x="7209723" y="154940"/>
                      <a:pt x="7165273" y="156210"/>
                    </a:cubicBezTo>
                    <a:cubicBezTo>
                      <a:pt x="7174164" y="158750"/>
                      <a:pt x="7198294" y="160020"/>
                      <a:pt x="7172894" y="162560"/>
                    </a:cubicBezTo>
                    <a:cubicBezTo>
                      <a:pt x="7162733" y="157480"/>
                      <a:pt x="7167814" y="154940"/>
                      <a:pt x="7166544" y="153670"/>
                    </a:cubicBezTo>
                    <a:close/>
                    <a:moveTo>
                      <a:pt x="7221154" y="2929902"/>
                    </a:moveTo>
                    <a:cubicBezTo>
                      <a:pt x="7223693" y="2972370"/>
                      <a:pt x="7226233" y="3007343"/>
                      <a:pt x="7222423" y="3057305"/>
                    </a:cubicBezTo>
                    <a:cubicBezTo>
                      <a:pt x="7226233" y="3069795"/>
                      <a:pt x="7226233" y="3049811"/>
                      <a:pt x="7226233" y="3038569"/>
                    </a:cubicBezTo>
                    <a:cubicBezTo>
                      <a:pt x="7226233" y="3048562"/>
                      <a:pt x="7226233" y="3059803"/>
                      <a:pt x="7227504" y="3071044"/>
                    </a:cubicBezTo>
                    <a:cubicBezTo>
                      <a:pt x="7226233" y="3082286"/>
                      <a:pt x="7223693" y="3081037"/>
                      <a:pt x="7221154" y="3068546"/>
                    </a:cubicBezTo>
                    <a:lnTo>
                      <a:pt x="7221154" y="3084784"/>
                    </a:lnTo>
                    <a:lnTo>
                      <a:pt x="7221154" y="3043566"/>
                    </a:lnTo>
                    <a:cubicBezTo>
                      <a:pt x="7221154" y="3032324"/>
                      <a:pt x="7222423" y="3019834"/>
                      <a:pt x="7222423" y="3004845"/>
                    </a:cubicBezTo>
                    <a:cubicBezTo>
                      <a:pt x="7221154" y="2978615"/>
                      <a:pt x="7218614" y="2952385"/>
                      <a:pt x="7221154" y="2929902"/>
                    </a:cubicBezTo>
                    <a:close/>
                    <a:moveTo>
                      <a:pt x="7190673" y="8505733"/>
                    </a:moveTo>
                    <a:cubicBezTo>
                      <a:pt x="7188133" y="8505733"/>
                      <a:pt x="7185593" y="8505733"/>
                      <a:pt x="7184323" y="8504463"/>
                    </a:cubicBezTo>
                    <a:lnTo>
                      <a:pt x="7227504" y="8504463"/>
                    </a:lnTo>
                    <a:cubicBezTo>
                      <a:pt x="7227504" y="8413023"/>
                      <a:pt x="7224964" y="8345713"/>
                      <a:pt x="7224964" y="8279673"/>
                    </a:cubicBezTo>
                    <a:lnTo>
                      <a:pt x="7226233" y="8279673"/>
                    </a:lnTo>
                    <a:cubicBezTo>
                      <a:pt x="7226233" y="8354604"/>
                      <a:pt x="7227504" y="8429533"/>
                      <a:pt x="7227504" y="8505733"/>
                    </a:cubicBezTo>
                    <a:lnTo>
                      <a:pt x="7190673" y="8505733"/>
                    </a:lnTo>
                    <a:close/>
                    <a:moveTo>
                      <a:pt x="7224964" y="8266973"/>
                    </a:moveTo>
                    <a:cubicBezTo>
                      <a:pt x="7224964" y="8266973"/>
                      <a:pt x="7224964" y="8268244"/>
                      <a:pt x="7223693" y="8270783"/>
                    </a:cubicBezTo>
                    <a:cubicBezTo>
                      <a:pt x="7223693" y="8233954"/>
                      <a:pt x="7222423" y="8214904"/>
                      <a:pt x="7222423" y="8169183"/>
                    </a:cubicBezTo>
                    <a:cubicBezTo>
                      <a:pt x="7222423" y="8169183"/>
                      <a:pt x="7223693" y="8174263"/>
                      <a:pt x="7223693" y="8180613"/>
                    </a:cubicBezTo>
                    <a:lnTo>
                      <a:pt x="7223693" y="8225063"/>
                    </a:lnTo>
                    <a:cubicBezTo>
                      <a:pt x="7224964" y="8239033"/>
                      <a:pt x="7224964" y="8253004"/>
                      <a:pt x="7224964" y="8266973"/>
                    </a:cubicBezTo>
                    <a:close/>
                    <a:moveTo>
                      <a:pt x="7222423" y="8055987"/>
                    </a:moveTo>
                    <a:cubicBezTo>
                      <a:pt x="7222423" y="8033504"/>
                      <a:pt x="7222423" y="8034753"/>
                      <a:pt x="7223693" y="8033504"/>
                    </a:cubicBezTo>
                    <a:lnTo>
                      <a:pt x="7223693" y="8102201"/>
                    </a:lnTo>
                    <a:cubicBezTo>
                      <a:pt x="7223693" y="8087213"/>
                      <a:pt x="7223693" y="8070975"/>
                      <a:pt x="7222423" y="8055987"/>
                    </a:cubicBezTo>
                    <a:close/>
                    <a:moveTo>
                      <a:pt x="7227504" y="3804234"/>
                    </a:moveTo>
                    <a:cubicBezTo>
                      <a:pt x="7227504" y="3799238"/>
                      <a:pt x="7226233" y="3795491"/>
                      <a:pt x="7226233" y="3790495"/>
                    </a:cubicBezTo>
                    <a:cubicBezTo>
                      <a:pt x="7226233" y="3786748"/>
                      <a:pt x="7227504" y="3784250"/>
                      <a:pt x="7227504" y="3781752"/>
                    </a:cubicBezTo>
                    <a:lnTo>
                      <a:pt x="7227504" y="3804234"/>
                    </a:lnTo>
                    <a:close/>
                    <a:moveTo>
                      <a:pt x="7227504" y="3640609"/>
                    </a:moveTo>
                    <a:lnTo>
                      <a:pt x="7227504" y="3630617"/>
                    </a:lnTo>
                    <a:lnTo>
                      <a:pt x="7227504" y="3640609"/>
                    </a:lnTo>
                    <a:close/>
                    <a:moveTo>
                      <a:pt x="7223693" y="3554425"/>
                    </a:moveTo>
                    <a:cubicBezTo>
                      <a:pt x="7219883" y="3535690"/>
                      <a:pt x="7223693" y="3491973"/>
                      <a:pt x="7224964" y="3478233"/>
                    </a:cubicBezTo>
                    <a:cubicBezTo>
                      <a:pt x="7230043" y="3503214"/>
                      <a:pt x="7223693" y="3521950"/>
                      <a:pt x="7223693" y="3554425"/>
                    </a:cubicBezTo>
                    <a:close/>
                    <a:moveTo>
                      <a:pt x="7227504" y="3419528"/>
                    </a:moveTo>
                    <a:cubicBezTo>
                      <a:pt x="7227504" y="3413283"/>
                      <a:pt x="7226233" y="3408287"/>
                      <a:pt x="7226233" y="3402041"/>
                    </a:cubicBezTo>
                    <a:cubicBezTo>
                      <a:pt x="7224964" y="3389551"/>
                      <a:pt x="7221154" y="3393298"/>
                      <a:pt x="7218614" y="3387053"/>
                    </a:cubicBezTo>
                    <a:lnTo>
                      <a:pt x="7218614" y="3375812"/>
                    </a:lnTo>
                    <a:cubicBezTo>
                      <a:pt x="7219883" y="3333344"/>
                      <a:pt x="7221154" y="3283382"/>
                      <a:pt x="7223693" y="3250907"/>
                    </a:cubicBezTo>
                    <a:cubicBezTo>
                      <a:pt x="7221154" y="3218432"/>
                      <a:pt x="7223693" y="3178462"/>
                      <a:pt x="7223693" y="3143489"/>
                    </a:cubicBezTo>
                    <a:cubicBezTo>
                      <a:pt x="7223693" y="3133497"/>
                      <a:pt x="7223693" y="3124753"/>
                      <a:pt x="7222423" y="3116010"/>
                    </a:cubicBezTo>
                    <a:cubicBezTo>
                      <a:pt x="7223693" y="3108516"/>
                      <a:pt x="7226233" y="3097274"/>
                      <a:pt x="7227504" y="3089780"/>
                    </a:cubicBezTo>
                    <a:lnTo>
                      <a:pt x="7227504" y="3163474"/>
                    </a:lnTo>
                    <a:cubicBezTo>
                      <a:pt x="7223693" y="3173466"/>
                      <a:pt x="7226233" y="3240915"/>
                      <a:pt x="7226233" y="3298371"/>
                    </a:cubicBezTo>
                    <a:cubicBezTo>
                      <a:pt x="7227504" y="3323352"/>
                      <a:pt x="7227504" y="3283382"/>
                      <a:pt x="7228773" y="3308363"/>
                    </a:cubicBezTo>
                    <a:cubicBezTo>
                      <a:pt x="7227504" y="3344585"/>
                      <a:pt x="7227504" y="3382057"/>
                      <a:pt x="7227504" y="3419528"/>
                    </a:cubicBezTo>
                    <a:close/>
                    <a:moveTo>
                      <a:pt x="7227504" y="8656863"/>
                    </a:moveTo>
                    <a:cubicBezTo>
                      <a:pt x="7250364" y="8654323"/>
                      <a:pt x="7334183" y="8655594"/>
                      <a:pt x="7376093" y="8655594"/>
                    </a:cubicBezTo>
                    <a:cubicBezTo>
                      <a:pt x="7376093" y="8640354"/>
                      <a:pt x="7374823" y="8630194"/>
                      <a:pt x="7374823" y="8630194"/>
                    </a:cubicBezTo>
                    <a:lnTo>
                      <a:pt x="7374823" y="8560344"/>
                    </a:lnTo>
                    <a:cubicBezTo>
                      <a:pt x="7374823" y="8589554"/>
                      <a:pt x="7377364" y="8622573"/>
                      <a:pt x="7377364" y="8543834"/>
                    </a:cubicBezTo>
                    <a:cubicBezTo>
                      <a:pt x="7377364" y="8573044"/>
                      <a:pt x="7378633" y="8613684"/>
                      <a:pt x="7378633" y="8658134"/>
                    </a:cubicBezTo>
                    <a:cubicBezTo>
                      <a:pt x="7329104" y="8656863"/>
                      <a:pt x="7275764" y="8656863"/>
                      <a:pt x="7227504" y="8656863"/>
                    </a:cubicBezTo>
                    <a:close/>
                    <a:moveTo>
                      <a:pt x="7377364" y="8402863"/>
                    </a:moveTo>
                    <a:cubicBezTo>
                      <a:pt x="7376093" y="8410484"/>
                      <a:pt x="7377364" y="8322854"/>
                      <a:pt x="7374823" y="8350794"/>
                    </a:cubicBezTo>
                    <a:cubicBezTo>
                      <a:pt x="7374823" y="8336823"/>
                      <a:pt x="7374823" y="8320313"/>
                      <a:pt x="7376093" y="8301263"/>
                    </a:cubicBezTo>
                    <a:cubicBezTo>
                      <a:pt x="7376093" y="8286023"/>
                      <a:pt x="7376093" y="8269513"/>
                      <a:pt x="7377364" y="8253004"/>
                    </a:cubicBezTo>
                    <a:lnTo>
                      <a:pt x="7377364" y="8402863"/>
                    </a:lnTo>
                    <a:close/>
                    <a:moveTo>
                      <a:pt x="7381173" y="8259354"/>
                    </a:moveTo>
                    <a:lnTo>
                      <a:pt x="7381173" y="8345713"/>
                    </a:lnTo>
                    <a:cubicBezTo>
                      <a:pt x="7379904" y="8326663"/>
                      <a:pt x="7379904" y="8302534"/>
                      <a:pt x="7379904" y="8273323"/>
                    </a:cubicBezTo>
                    <a:lnTo>
                      <a:pt x="7379904" y="8206013"/>
                    </a:lnTo>
                    <a:cubicBezTo>
                      <a:pt x="7381173" y="8212363"/>
                      <a:pt x="7381173" y="8235224"/>
                      <a:pt x="7381173" y="8259354"/>
                    </a:cubicBezTo>
                    <a:close/>
                    <a:moveTo>
                      <a:pt x="7379904" y="8597173"/>
                    </a:moveTo>
                    <a:cubicBezTo>
                      <a:pt x="7381173" y="8536213"/>
                      <a:pt x="7379904" y="8440963"/>
                      <a:pt x="7379904" y="8367304"/>
                    </a:cubicBezTo>
                    <a:cubicBezTo>
                      <a:pt x="7379904" y="8402863"/>
                      <a:pt x="7383714" y="8556534"/>
                      <a:pt x="7379904" y="8597173"/>
                    </a:cubicBezTo>
                    <a:close/>
                  </a:path>
                </a:pathLst>
              </a:custGeom>
              <a:solidFill>
                <a:srgbClr val="243A75"/>
              </a:solidFill>
            </p:spPr>
          </p:sp>
        </p:grpSp>
        <p:sp>
          <p:nvSpPr>
            <p:cNvPr id="15" name="TextBox 15"/>
            <p:cNvSpPr txBox="1"/>
            <p:nvPr/>
          </p:nvSpPr>
          <p:spPr>
            <a:xfrm>
              <a:off x="168651" y="852373"/>
              <a:ext cx="3385220" cy="256480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504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EucrosiaUPC" panose="02020603050405020304" pitchFamily="18" charset="-34"/>
                  <a:cs typeface="EucrosiaUPC" panose="02020603050405020304" pitchFamily="18" charset="-34"/>
                </a:rPr>
                <a:t>ต้นไม้ หิน หญ้า ภูเขา ทะเล </a:t>
              </a:r>
              <a:r>
                <a:rPr lang="th-TH" sz="3600" dirty="0">
                  <a:solidFill>
                    <a:srgbClr val="000000"/>
                  </a:solidFill>
                  <a:latin typeface="EucrosiaUPC" panose="02020603050405020304" pitchFamily="18" charset="-34"/>
                  <a:cs typeface="EucrosiaUPC" panose="02020603050405020304" pitchFamily="18" charset="-34"/>
                </a:rPr>
                <a:t>ชายหาด </a:t>
              </a:r>
              <a:r>
                <a:rPr lang="en-US" sz="3600" dirty="0">
                  <a:solidFill>
                    <a:srgbClr val="000000"/>
                  </a:solidFill>
                  <a:latin typeface="EucrosiaUPC" panose="02020603050405020304" pitchFamily="18" charset="-34"/>
                  <a:cs typeface="EucrosiaUPC" panose="02020603050405020304" pitchFamily="18" charset="-34"/>
                </a:rPr>
                <a:t>ถนน เสาไฟ บ้าน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3050446" y="928288"/>
            <a:ext cx="4669735" cy="1648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378"/>
              </a:lnSpc>
            </a:pPr>
            <a:r>
              <a:rPr lang="en-US" sz="10270" dirty="0">
                <a:ln>
                  <a:solidFill>
                    <a:schemeClr val="tx1"/>
                  </a:solidFill>
                </a:ln>
                <a:solidFill>
                  <a:srgbClr val="243A75"/>
                </a:solidFill>
                <a:latin typeface="RoxboroughCF Bold Bold"/>
              </a:rPr>
              <a:t>Week 1</a:t>
            </a:r>
          </a:p>
        </p:txBody>
      </p:sp>
      <p:pic>
        <p:nvPicPr>
          <p:cNvPr id="19" name="รูปภาพ 18" descr="รูปภาพประกอบด้วย กลางแจ้ง, น้ำ, ธรรมชาติ, ชายฝั่ง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D4E97EE8-DE94-4BF2-A8A0-888E68B6B57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690597"/>
            <a:ext cx="13600676" cy="680985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15000"/>
          </a:blip>
          <a:srcRect l="10016" r="577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รูปภาพ 16">
            <a:extLst>
              <a:ext uri="{FF2B5EF4-FFF2-40B4-BE49-F238E27FC236}">
                <a16:creationId xmlns:a16="http://schemas.microsoft.com/office/drawing/2014/main" id="{64F92DD1-A9B4-412E-95A7-ADC0710D99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572"/>
            <a:ext cx="18288000" cy="10277856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533400" y="114300"/>
            <a:ext cx="5179154" cy="16484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4378"/>
              </a:lnSpc>
            </a:pPr>
            <a:r>
              <a:rPr lang="en-US" sz="10270" dirty="0">
                <a:ln>
                  <a:solidFill>
                    <a:schemeClr val="tx1"/>
                  </a:solidFill>
                </a:ln>
                <a:solidFill>
                  <a:srgbClr val="243A75"/>
                </a:solidFill>
                <a:latin typeface="RoxboroughCF Bold Bold"/>
              </a:rPr>
              <a:t>Week 2</a:t>
            </a:r>
          </a:p>
        </p:txBody>
      </p:sp>
      <p:sp>
        <p:nvSpPr>
          <p:cNvPr id="20" name="กล่องข้อความ 19">
            <a:extLst>
              <a:ext uri="{FF2B5EF4-FFF2-40B4-BE49-F238E27FC236}">
                <a16:creationId xmlns:a16="http://schemas.microsoft.com/office/drawing/2014/main" id="{9AB87553-20F2-4DB9-9128-14F2B6C01175}"/>
              </a:ext>
            </a:extLst>
          </p:cNvPr>
          <p:cNvSpPr txBox="1"/>
          <p:nvPr/>
        </p:nvSpPr>
        <p:spPr>
          <a:xfrm>
            <a:off x="5710364" y="615334"/>
            <a:ext cx="92223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b="0" i="0" u="none" strike="noStrike" dirty="0">
                <a:solidFill>
                  <a:srgbClr val="595959"/>
                </a:solidFill>
                <a:effectLst/>
                <a:latin typeface="EucrosiaUPC" panose="02020603050405020304" pitchFamily="18" charset="-34"/>
                <a:cs typeface="EucrosiaUPC" panose="02020603050405020304" pitchFamily="18" charset="-34"/>
              </a:rPr>
              <a:t>สร้าง </a:t>
            </a:r>
            <a:r>
              <a:rPr lang="en-US" sz="3600" b="0" i="0" u="none" strike="noStrike" dirty="0">
                <a:solidFill>
                  <a:srgbClr val="595959"/>
                </a:solidFill>
                <a:effectLst/>
                <a:latin typeface="EucrosiaUPC" panose="02020603050405020304" pitchFamily="18" charset="-34"/>
                <a:cs typeface="EucrosiaUPC" panose="02020603050405020304" pitchFamily="18" charset="-34"/>
              </a:rPr>
              <a:t>Landscape </a:t>
            </a:r>
            <a:r>
              <a:rPr lang="th-TH" sz="3600" b="0" i="0" u="none" strike="noStrike" dirty="0">
                <a:solidFill>
                  <a:srgbClr val="595959"/>
                </a:solidFill>
                <a:effectLst/>
                <a:latin typeface="EucrosiaUPC" panose="02020603050405020304" pitchFamily="18" charset="-34"/>
                <a:cs typeface="EucrosiaUPC" panose="02020603050405020304" pitchFamily="18" charset="-34"/>
              </a:rPr>
              <a:t>ตามแบบ ใส่พื้นหญ้า ภูเขา ทราย ทางเดิน</a:t>
            </a:r>
            <a:endParaRPr lang="en-US" sz="3600" dirty="0">
              <a:latin typeface="EucrosiaUPC" panose="02020603050405020304" pitchFamily="18" charset="-34"/>
              <a:cs typeface="EucrosiaUPC" panose="02020603050405020304" pitchFamily="18" charset="-34"/>
            </a:endParaRPr>
          </a:p>
        </p:txBody>
      </p:sp>
      <p:pic>
        <p:nvPicPr>
          <p:cNvPr id="21" name="รูปภาพ 20" descr="รูปภาพประกอบด้วย ข้อความ, จอภาพ, อุปกรณ์อิเล็กทรอนิกส์, จอแสดงผล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F91CFE97-7E3F-42EF-A6F3-1A5640075E0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t="19013" r="18335" b="22520"/>
          <a:stretch/>
        </p:blipFill>
        <p:spPr>
          <a:xfrm>
            <a:off x="3740113" y="5287850"/>
            <a:ext cx="10807774" cy="4703517"/>
          </a:xfrm>
          <a:prstGeom prst="rect">
            <a:avLst/>
          </a:prstGeom>
        </p:spPr>
      </p:pic>
      <p:pic>
        <p:nvPicPr>
          <p:cNvPr id="23" name="รูปภาพ 22" descr="รูปภาพประกอบด้วย ข้อความ, ภาพหน้าจอ, จอภาพ, อุปกรณ์อิเล็กทรอนิกส์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8157816E-812C-4B48-90C4-F04D92F1739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16" t="33588" r="31062" b="22137"/>
          <a:stretch/>
        </p:blipFill>
        <p:spPr>
          <a:xfrm>
            <a:off x="826141" y="2037123"/>
            <a:ext cx="4716020" cy="2958526"/>
          </a:xfrm>
          <a:prstGeom prst="rect">
            <a:avLst/>
          </a:prstGeom>
        </p:spPr>
      </p:pic>
      <p:pic>
        <p:nvPicPr>
          <p:cNvPr id="25" name="รูปภาพ 24" descr="รูปภาพประกอบด้วย ข้อความ, ภาพหน้าจอ, จอภาพ, อุปกรณ์อิเล็กทรอนิกส์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45DCB1C8-A7CB-4ACD-970B-5B53A2A7721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00" t="22519" r="35000" b="20992"/>
          <a:stretch/>
        </p:blipFill>
        <p:spPr>
          <a:xfrm>
            <a:off x="6549367" y="1553866"/>
            <a:ext cx="4218709" cy="3468716"/>
          </a:xfrm>
          <a:prstGeom prst="rect">
            <a:avLst/>
          </a:prstGeom>
        </p:spPr>
      </p:pic>
      <p:sp>
        <p:nvSpPr>
          <p:cNvPr id="26" name="Picture 2"/>
          <p:cNvSpPr/>
          <p:nvPr/>
        </p:nvSpPr>
        <p:spPr>
          <a:xfrm rot="695191" flipH="1">
            <a:off x="5335" y="6775210"/>
            <a:ext cx="2046530" cy="3677288"/>
          </a:xfrm>
          <a:custGeom>
            <a:avLst/>
            <a:gdLst>
              <a:gd name="connsiteX0" fmla="*/ 1385312 w 2046530"/>
              <a:gd name="connsiteY0" fmla="*/ 1975894 h 3677288"/>
              <a:gd name="connsiteX1" fmla="*/ 1380914 w 2046530"/>
              <a:gd name="connsiteY1" fmla="*/ 1981036 h 3677288"/>
              <a:gd name="connsiteX2" fmla="*/ 1380167 w 2046530"/>
              <a:gd name="connsiteY2" fmla="*/ 1983248 h 3677288"/>
              <a:gd name="connsiteX3" fmla="*/ 1355879 w 2046530"/>
              <a:gd name="connsiteY3" fmla="*/ 2026621 h 3677288"/>
              <a:gd name="connsiteX4" fmla="*/ 1347802 w 2046530"/>
              <a:gd name="connsiteY4" fmla="*/ 2066347 h 3677288"/>
              <a:gd name="connsiteX5" fmla="*/ 1355160 w 2046530"/>
              <a:gd name="connsiteY5" fmla="*/ 2065600 h 3677288"/>
              <a:gd name="connsiteX6" fmla="*/ 1389738 w 2046530"/>
              <a:gd name="connsiteY6" fmla="*/ 1978824 h 3677288"/>
              <a:gd name="connsiteX7" fmla="*/ 1385312 w 2046530"/>
              <a:gd name="connsiteY7" fmla="*/ 1975894 h 3677288"/>
              <a:gd name="connsiteX8" fmla="*/ 1090266 w 2046530"/>
              <a:gd name="connsiteY8" fmla="*/ 1371453 h 3677288"/>
              <a:gd name="connsiteX9" fmla="*/ 860697 w 2046530"/>
              <a:gd name="connsiteY9" fmla="*/ 1408938 h 3677288"/>
              <a:gd name="connsiteX10" fmla="*/ 860697 w 2046530"/>
              <a:gd name="connsiteY10" fmla="*/ 1422180 h 3677288"/>
              <a:gd name="connsiteX11" fmla="*/ 1091732 w 2046530"/>
              <a:gd name="connsiteY11" fmla="*/ 1378060 h 3677288"/>
              <a:gd name="connsiteX12" fmla="*/ 1090266 w 2046530"/>
              <a:gd name="connsiteY12" fmla="*/ 1371453 h 3677288"/>
              <a:gd name="connsiteX13" fmla="*/ 761361 w 2046530"/>
              <a:gd name="connsiteY13" fmla="*/ 1417785 h 3677288"/>
              <a:gd name="connsiteX14" fmla="*/ 748111 w 2046530"/>
              <a:gd name="connsiteY14" fmla="*/ 1404543 h 3677288"/>
              <a:gd name="connsiteX15" fmla="*/ 745151 w 2046530"/>
              <a:gd name="connsiteY15" fmla="*/ 1404543 h 3677288"/>
              <a:gd name="connsiteX16" fmla="*/ 731900 w 2046530"/>
              <a:gd name="connsiteY16" fmla="*/ 1417785 h 3677288"/>
              <a:gd name="connsiteX17" fmla="*/ 733395 w 2046530"/>
              <a:gd name="connsiteY17" fmla="*/ 1423645 h 3677288"/>
              <a:gd name="connsiteX18" fmla="*/ 731900 w 2046530"/>
              <a:gd name="connsiteY18" fmla="*/ 1423645 h 3677288"/>
              <a:gd name="connsiteX19" fmla="*/ 720144 w 2046530"/>
              <a:gd name="connsiteY19" fmla="*/ 1435422 h 3677288"/>
              <a:gd name="connsiteX20" fmla="*/ 728968 w 2046530"/>
              <a:gd name="connsiteY20" fmla="*/ 1446452 h 3677288"/>
              <a:gd name="connsiteX21" fmla="*/ 737792 w 2046530"/>
              <a:gd name="connsiteY21" fmla="*/ 1461906 h 3677288"/>
              <a:gd name="connsiteX22" fmla="*/ 740753 w 2046530"/>
              <a:gd name="connsiteY22" fmla="*/ 1462624 h 3677288"/>
              <a:gd name="connsiteX23" fmla="*/ 756188 w 2046530"/>
              <a:gd name="connsiteY23" fmla="*/ 1453805 h 3677288"/>
              <a:gd name="connsiteX24" fmla="*/ 748111 w 2046530"/>
              <a:gd name="connsiteY24" fmla="*/ 1439099 h 3677288"/>
              <a:gd name="connsiteX25" fmla="*/ 748830 w 2046530"/>
              <a:gd name="connsiteY25" fmla="*/ 1434675 h 3677288"/>
              <a:gd name="connsiteX26" fmla="*/ 748111 w 2046530"/>
              <a:gd name="connsiteY26" fmla="*/ 1430280 h 3677288"/>
              <a:gd name="connsiteX27" fmla="*/ 748830 w 2046530"/>
              <a:gd name="connsiteY27" fmla="*/ 1430280 h 3677288"/>
              <a:gd name="connsiteX28" fmla="*/ 761361 w 2046530"/>
              <a:gd name="connsiteY28" fmla="*/ 1417785 h 3677288"/>
              <a:gd name="connsiteX29" fmla="*/ 695856 w 2046530"/>
              <a:gd name="connsiteY29" fmla="*/ 1472189 h 3677288"/>
              <a:gd name="connsiteX30" fmla="*/ 698070 w 2046530"/>
              <a:gd name="connsiteY30" fmla="*/ 1456017 h 3677288"/>
              <a:gd name="connsiteX31" fmla="*/ 698070 w 2046530"/>
              <a:gd name="connsiteY31" fmla="*/ 1455270 h 3677288"/>
              <a:gd name="connsiteX32" fmla="*/ 684072 w 2046530"/>
              <a:gd name="connsiteY32" fmla="*/ 1449382 h 3677288"/>
              <a:gd name="connsiteX33" fmla="*/ 678927 w 2046530"/>
              <a:gd name="connsiteY33" fmla="*/ 1451594 h 3677288"/>
              <a:gd name="connsiteX34" fmla="*/ 678208 w 2046530"/>
              <a:gd name="connsiteY34" fmla="*/ 1452340 h 3677288"/>
              <a:gd name="connsiteX35" fmla="*/ 677461 w 2046530"/>
              <a:gd name="connsiteY35" fmla="*/ 1452340 h 3677288"/>
              <a:gd name="connsiteX36" fmla="*/ 664958 w 2046530"/>
              <a:gd name="connsiteY36" fmla="*/ 1443522 h 3677288"/>
              <a:gd name="connsiteX37" fmla="*/ 651707 w 2046530"/>
              <a:gd name="connsiteY37" fmla="*/ 1456735 h 3677288"/>
              <a:gd name="connsiteX38" fmla="*/ 656852 w 2046530"/>
              <a:gd name="connsiteY38" fmla="*/ 1467047 h 3677288"/>
              <a:gd name="connsiteX39" fmla="*/ 656852 w 2046530"/>
              <a:gd name="connsiteY39" fmla="*/ 1468512 h 3677288"/>
              <a:gd name="connsiteX40" fmla="*/ 665676 w 2046530"/>
              <a:gd name="connsiteY40" fmla="*/ 1481007 h 3677288"/>
              <a:gd name="connsiteX41" fmla="*/ 669356 w 2046530"/>
              <a:gd name="connsiteY41" fmla="*/ 1482472 h 3677288"/>
              <a:gd name="connsiteX42" fmla="*/ 673782 w 2046530"/>
              <a:gd name="connsiteY42" fmla="*/ 1482472 h 3677288"/>
              <a:gd name="connsiteX43" fmla="*/ 689964 w 2046530"/>
              <a:gd name="connsiteY43" fmla="*/ 1479542 h 3677288"/>
              <a:gd name="connsiteX44" fmla="*/ 687751 w 2046530"/>
              <a:gd name="connsiteY44" fmla="*/ 1476612 h 3677288"/>
              <a:gd name="connsiteX45" fmla="*/ 695856 w 2046530"/>
              <a:gd name="connsiteY45" fmla="*/ 1472189 h 3677288"/>
              <a:gd name="connsiteX46" fmla="*/ 784155 w 2046530"/>
              <a:gd name="connsiteY46" fmla="*/ 1475119 h 3677288"/>
              <a:gd name="connsiteX47" fmla="*/ 784155 w 2046530"/>
              <a:gd name="connsiteY47" fmla="*/ 1475119 h 3677288"/>
              <a:gd name="connsiteX48" fmla="*/ 784155 w 2046530"/>
              <a:gd name="connsiteY48" fmla="*/ 1475119 h 3677288"/>
              <a:gd name="connsiteX49" fmla="*/ 784155 w 2046530"/>
              <a:gd name="connsiteY49" fmla="*/ 1475119 h 3677288"/>
              <a:gd name="connsiteX50" fmla="*/ 771651 w 2046530"/>
              <a:gd name="connsiteY50" fmla="*/ 1489107 h 3677288"/>
              <a:gd name="connsiteX51" fmla="*/ 771651 w 2046530"/>
              <a:gd name="connsiteY51" fmla="*/ 1487642 h 3677288"/>
              <a:gd name="connsiteX52" fmla="*/ 771651 w 2046530"/>
              <a:gd name="connsiteY52" fmla="*/ 1489107 h 3677288"/>
              <a:gd name="connsiteX53" fmla="*/ 771651 w 2046530"/>
              <a:gd name="connsiteY53" fmla="*/ 1489107 h 3677288"/>
              <a:gd name="connsiteX54" fmla="*/ 784155 w 2046530"/>
              <a:gd name="connsiteY54" fmla="*/ 1475119 h 3677288"/>
              <a:gd name="connsiteX55" fmla="*/ 787834 w 2046530"/>
              <a:gd name="connsiteY55" fmla="*/ 1477330 h 3677288"/>
              <a:gd name="connsiteX56" fmla="*/ 792260 w 2046530"/>
              <a:gd name="connsiteY56" fmla="*/ 1486895 h 3677288"/>
              <a:gd name="connsiteX57" fmla="*/ 781941 w 2046530"/>
              <a:gd name="connsiteY57" fmla="*/ 1497179 h 3677288"/>
              <a:gd name="connsiteX58" fmla="*/ 772399 w 2046530"/>
              <a:gd name="connsiteY58" fmla="*/ 1489825 h 3677288"/>
              <a:gd name="connsiteX59" fmla="*/ 770904 w 2046530"/>
              <a:gd name="connsiteY59" fmla="*/ 1485431 h 3677288"/>
              <a:gd name="connsiteX60" fmla="*/ 765759 w 2046530"/>
              <a:gd name="connsiteY60" fmla="*/ 1463370 h 3677288"/>
              <a:gd name="connsiteX61" fmla="*/ 770186 w 2046530"/>
              <a:gd name="connsiteY61" fmla="*/ 1447199 h 3677288"/>
              <a:gd name="connsiteX62" fmla="*/ 786368 w 2046530"/>
              <a:gd name="connsiteY62" fmla="*/ 1451594 h 3677288"/>
              <a:gd name="connsiteX63" fmla="*/ 788581 w 2046530"/>
              <a:gd name="connsiteY63" fmla="*/ 1450875 h 3677288"/>
              <a:gd name="connsiteX64" fmla="*/ 798152 w 2046530"/>
              <a:gd name="connsiteY64" fmla="*/ 1442775 h 3677288"/>
              <a:gd name="connsiteX65" fmla="*/ 811374 w 2046530"/>
              <a:gd name="connsiteY65" fmla="*/ 1446452 h 3677288"/>
              <a:gd name="connsiteX66" fmla="*/ 812121 w 2046530"/>
              <a:gd name="connsiteY66" fmla="*/ 1455270 h 3677288"/>
              <a:gd name="connsiteX67" fmla="*/ 806976 w 2046530"/>
              <a:gd name="connsiteY67" fmla="*/ 1475865 h 3677288"/>
              <a:gd name="connsiteX68" fmla="*/ 794473 w 2046530"/>
              <a:gd name="connsiteY68" fmla="*/ 1474400 h 3677288"/>
              <a:gd name="connsiteX69" fmla="*/ 784155 w 2046530"/>
              <a:gd name="connsiteY69" fmla="*/ 1475119 h 3677288"/>
              <a:gd name="connsiteX70" fmla="*/ 790794 w 2046530"/>
              <a:gd name="connsiteY70" fmla="*/ 1421462 h 3677288"/>
              <a:gd name="connsiteX71" fmla="*/ 790047 w 2046530"/>
              <a:gd name="connsiteY71" fmla="*/ 1415574 h 3677288"/>
              <a:gd name="connsiteX72" fmla="*/ 789300 w 2046530"/>
              <a:gd name="connsiteY72" fmla="*/ 1416292 h 3677288"/>
              <a:gd name="connsiteX73" fmla="*/ 787115 w 2046530"/>
              <a:gd name="connsiteY73" fmla="*/ 1417038 h 3677288"/>
              <a:gd name="connsiteX74" fmla="*/ 787834 w 2046530"/>
              <a:gd name="connsiteY74" fmla="*/ 1420715 h 3677288"/>
              <a:gd name="connsiteX75" fmla="*/ 790794 w 2046530"/>
              <a:gd name="connsiteY75" fmla="*/ 1421462 h 3677288"/>
              <a:gd name="connsiteX76" fmla="*/ 823159 w 2046530"/>
              <a:gd name="connsiteY76" fmla="*/ 1427322 h 3677288"/>
              <a:gd name="connsiteX77" fmla="*/ 820945 w 2046530"/>
              <a:gd name="connsiteY77" fmla="*/ 1434675 h 3677288"/>
              <a:gd name="connsiteX78" fmla="*/ 810655 w 2046530"/>
              <a:gd name="connsiteY78" fmla="*/ 1438352 h 3677288"/>
              <a:gd name="connsiteX79" fmla="*/ 806976 w 2046530"/>
              <a:gd name="connsiteY79" fmla="*/ 1436887 h 3677288"/>
              <a:gd name="connsiteX80" fmla="*/ 799618 w 2046530"/>
              <a:gd name="connsiteY80" fmla="*/ 1428815 h 3677288"/>
              <a:gd name="connsiteX81" fmla="*/ 798152 w 2046530"/>
              <a:gd name="connsiteY81" fmla="*/ 1428069 h 3677288"/>
              <a:gd name="connsiteX82" fmla="*/ 796658 w 2046530"/>
              <a:gd name="connsiteY82" fmla="*/ 1427322 h 3677288"/>
              <a:gd name="connsiteX83" fmla="*/ 797405 w 2046530"/>
              <a:gd name="connsiteY83" fmla="*/ 1429533 h 3677288"/>
              <a:gd name="connsiteX84" fmla="*/ 785620 w 2046530"/>
              <a:gd name="connsiteY84" fmla="*/ 1441310 h 3677288"/>
              <a:gd name="connsiteX85" fmla="*/ 783436 w 2046530"/>
              <a:gd name="connsiteY85" fmla="*/ 1440564 h 3677288"/>
              <a:gd name="connsiteX86" fmla="*/ 776078 w 2046530"/>
              <a:gd name="connsiteY86" fmla="*/ 1433210 h 3677288"/>
              <a:gd name="connsiteX87" fmla="*/ 761361 w 2046530"/>
              <a:gd name="connsiteY87" fmla="*/ 1425857 h 3677288"/>
              <a:gd name="connsiteX88" fmla="*/ 766506 w 2046530"/>
              <a:gd name="connsiteY88" fmla="*/ 1410432 h 3677288"/>
              <a:gd name="connsiteX89" fmla="*/ 767972 w 2046530"/>
              <a:gd name="connsiteY89" fmla="*/ 1408938 h 3677288"/>
              <a:gd name="connsiteX90" fmla="*/ 770904 w 2046530"/>
              <a:gd name="connsiteY90" fmla="*/ 1407473 h 3677288"/>
              <a:gd name="connsiteX91" fmla="*/ 766506 w 2046530"/>
              <a:gd name="connsiteY91" fmla="*/ 1394978 h 3677288"/>
              <a:gd name="connsiteX92" fmla="*/ 781223 w 2046530"/>
              <a:gd name="connsiteY92" fmla="*/ 1386878 h 3677288"/>
              <a:gd name="connsiteX93" fmla="*/ 784155 w 2046530"/>
              <a:gd name="connsiteY93" fmla="*/ 1387625 h 3677288"/>
              <a:gd name="connsiteX94" fmla="*/ 790047 w 2046530"/>
              <a:gd name="connsiteY94" fmla="*/ 1391302 h 3677288"/>
              <a:gd name="connsiteX95" fmla="*/ 794473 w 2046530"/>
              <a:gd name="connsiteY95" fmla="*/ 1397908 h 3677288"/>
              <a:gd name="connsiteX96" fmla="*/ 795192 w 2046530"/>
              <a:gd name="connsiteY96" fmla="*/ 1403797 h 3677288"/>
              <a:gd name="connsiteX97" fmla="*/ 795192 w 2046530"/>
              <a:gd name="connsiteY97" fmla="*/ 1406008 h 3677288"/>
              <a:gd name="connsiteX98" fmla="*/ 806229 w 2046530"/>
              <a:gd name="connsiteY98" fmla="*/ 1406008 h 3677288"/>
              <a:gd name="connsiteX99" fmla="*/ 808442 w 2046530"/>
              <a:gd name="connsiteY99" fmla="*/ 1407473 h 3677288"/>
              <a:gd name="connsiteX100" fmla="*/ 810655 w 2046530"/>
              <a:gd name="connsiteY100" fmla="*/ 1409685 h 3677288"/>
              <a:gd name="connsiteX101" fmla="*/ 812869 w 2046530"/>
              <a:gd name="connsiteY101" fmla="*/ 1409685 h 3677288"/>
              <a:gd name="connsiteX102" fmla="*/ 823159 w 2046530"/>
              <a:gd name="connsiteY102" fmla="*/ 1427322 h 3677288"/>
              <a:gd name="connsiteX103" fmla="*/ 770904 w 2046530"/>
              <a:gd name="connsiteY103" fmla="*/ 1367777 h 3677288"/>
              <a:gd name="connsiteX104" fmla="*/ 788581 w 2046530"/>
              <a:gd name="connsiteY104" fmla="*/ 1365565 h 3677288"/>
              <a:gd name="connsiteX105" fmla="*/ 789300 w 2046530"/>
              <a:gd name="connsiteY105" fmla="*/ 1364818 h 3677288"/>
              <a:gd name="connsiteX106" fmla="*/ 781223 w 2046530"/>
              <a:gd name="connsiteY106" fmla="*/ 1348646 h 3677288"/>
              <a:gd name="connsiteX107" fmla="*/ 781223 w 2046530"/>
              <a:gd name="connsiteY107" fmla="*/ 1347928 h 3677288"/>
              <a:gd name="connsiteX108" fmla="*/ 772399 w 2046530"/>
              <a:gd name="connsiteY108" fmla="*/ 1338363 h 3677288"/>
              <a:gd name="connsiteX109" fmla="*/ 758401 w 2046530"/>
              <a:gd name="connsiteY109" fmla="*/ 1342040 h 3677288"/>
              <a:gd name="connsiteX110" fmla="*/ 762080 w 2046530"/>
              <a:gd name="connsiteY110" fmla="*/ 1356000 h 3677288"/>
              <a:gd name="connsiteX111" fmla="*/ 767972 w 2046530"/>
              <a:gd name="connsiteY111" fmla="*/ 1358212 h 3677288"/>
              <a:gd name="connsiteX112" fmla="*/ 770904 w 2046530"/>
              <a:gd name="connsiteY112" fmla="*/ 1367777 h 3677288"/>
              <a:gd name="connsiteX113" fmla="*/ 704681 w 2046530"/>
              <a:gd name="connsiteY113" fmla="*/ 1442775 h 3677288"/>
              <a:gd name="connsiteX114" fmla="*/ 707641 w 2046530"/>
              <a:gd name="connsiteY114" fmla="*/ 1442028 h 3677288"/>
              <a:gd name="connsiteX115" fmla="*/ 714999 w 2046530"/>
              <a:gd name="connsiteY115" fmla="*/ 1426604 h 3677288"/>
              <a:gd name="connsiteX116" fmla="*/ 705428 w 2046530"/>
              <a:gd name="connsiteY116" fmla="*/ 1419968 h 3677288"/>
              <a:gd name="connsiteX117" fmla="*/ 696604 w 2046530"/>
              <a:gd name="connsiteY117" fmla="*/ 1417038 h 3677288"/>
              <a:gd name="connsiteX118" fmla="*/ 694391 w 2046530"/>
              <a:gd name="connsiteY118" fmla="*/ 1417785 h 3677288"/>
              <a:gd name="connsiteX119" fmla="*/ 689964 w 2046530"/>
              <a:gd name="connsiteY119" fmla="*/ 1435422 h 3677288"/>
              <a:gd name="connsiteX120" fmla="*/ 692177 w 2046530"/>
              <a:gd name="connsiteY120" fmla="*/ 1436887 h 3677288"/>
              <a:gd name="connsiteX121" fmla="*/ 704681 w 2046530"/>
              <a:gd name="connsiteY121" fmla="*/ 1442775 h 3677288"/>
              <a:gd name="connsiteX122" fmla="*/ 738540 w 2046530"/>
              <a:gd name="connsiteY122" fmla="*/ 1511885 h 3677288"/>
              <a:gd name="connsiteX123" fmla="*/ 735579 w 2046530"/>
              <a:gd name="connsiteY123" fmla="*/ 1521451 h 3677288"/>
              <a:gd name="connsiteX124" fmla="*/ 712786 w 2046530"/>
              <a:gd name="connsiteY124" fmla="*/ 1517056 h 3677288"/>
              <a:gd name="connsiteX125" fmla="*/ 716465 w 2046530"/>
              <a:gd name="connsiteY125" fmla="*/ 1507491 h 3677288"/>
              <a:gd name="connsiteX126" fmla="*/ 715718 w 2046530"/>
              <a:gd name="connsiteY126" fmla="*/ 1506026 h 3677288"/>
              <a:gd name="connsiteX127" fmla="*/ 727502 w 2046530"/>
              <a:gd name="connsiteY127" fmla="*/ 1491319 h 3677288"/>
              <a:gd name="connsiteX128" fmla="*/ 728968 w 2046530"/>
              <a:gd name="connsiteY128" fmla="*/ 1492037 h 3677288"/>
              <a:gd name="connsiteX129" fmla="*/ 739287 w 2046530"/>
              <a:gd name="connsiteY129" fmla="*/ 1488360 h 3677288"/>
              <a:gd name="connsiteX130" fmla="*/ 746645 w 2046530"/>
              <a:gd name="connsiteY130" fmla="*/ 1487642 h 3677288"/>
              <a:gd name="connsiteX131" fmla="*/ 754003 w 2046530"/>
              <a:gd name="connsiteY131" fmla="*/ 1492037 h 3677288"/>
              <a:gd name="connsiteX132" fmla="*/ 756188 w 2046530"/>
              <a:gd name="connsiteY132" fmla="*/ 1494996 h 3677288"/>
              <a:gd name="connsiteX133" fmla="*/ 765759 w 2046530"/>
              <a:gd name="connsiteY133" fmla="*/ 1494996 h 3677288"/>
              <a:gd name="connsiteX134" fmla="*/ 767972 w 2046530"/>
              <a:gd name="connsiteY134" fmla="*/ 1511167 h 3677288"/>
              <a:gd name="connsiteX135" fmla="*/ 753256 w 2046530"/>
              <a:gd name="connsiteY135" fmla="*/ 1513379 h 3677288"/>
              <a:gd name="connsiteX136" fmla="*/ 749577 w 2046530"/>
              <a:gd name="connsiteY136" fmla="*/ 1508209 h 3677288"/>
              <a:gd name="connsiteX137" fmla="*/ 747364 w 2046530"/>
              <a:gd name="connsiteY137" fmla="*/ 1508956 h 3677288"/>
              <a:gd name="connsiteX138" fmla="*/ 745151 w 2046530"/>
              <a:gd name="connsiteY138" fmla="*/ 1508956 h 3677288"/>
              <a:gd name="connsiteX139" fmla="*/ 738540 w 2046530"/>
              <a:gd name="connsiteY139" fmla="*/ 1511885 h 3677288"/>
              <a:gd name="connsiteX140" fmla="*/ 735579 w 2046530"/>
              <a:gd name="connsiteY140" fmla="*/ 1361888 h 3677288"/>
              <a:gd name="connsiteX141" fmla="*/ 734113 w 2046530"/>
              <a:gd name="connsiteY141" fmla="*/ 1362635 h 3677288"/>
              <a:gd name="connsiteX142" fmla="*/ 735579 w 2046530"/>
              <a:gd name="connsiteY142" fmla="*/ 1361888 h 3677288"/>
              <a:gd name="connsiteX143" fmla="*/ 735579 w 2046530"/>
              <a:gd name="connsiteY143" fmla="*/ 1361888 h 3677288"/>
              <a:gd name="connsiteX144" fmla="*/ 647281 w 2046530"/>
              <a:gd name="connsiteY144" fmla="*/ 1385413 h 3677288"/>
              <a:gd name="connsiteX145" fmla="*/ 648028 w 2046530"/>
              <a:gd name="connsiteY145" fmla="*/ 1385413 h 3677288"/>
              <a:gd name="connsiteX146" fmla="*/ 647281 w 2046530"/>
              <a:gd name="connsiteY146" fmla="*/ 1384695 h 3677288"/>
              <a:gd name="connsiteX147" fmla="*/ 647281 w 2046530"/>
              <a:gd name="connsiteY147" fmla="*/ 1385413 h 3677288"/>
              <a:gd name="connsiteX148" fmla="*/ 647281 w 2046530"/>
              <a:gd name="connsiteY148" fmla="*/ 1385413 h 3677288"/>
              <a:gd name="connsiteX149" fmla="*/ 630380 w 2046530"/>
              <a:gd name="connsiteY149" fmla="*/ 1443522 h 3677288"/>
              <a:gd name="connsiteX150" fmla="*/ 631846 w 2046530"/>
              <a:gd name="connsiteY150" fmla="*/ 1442028 h 3677288"/>
              <a:gd name="connsiteX151" fmla="*/ 629633 w 2046530"/>
              <a:gd name="connsiteY151" fmla="*/ 1441310 h 3677288"/>
              <a:gd name="connsiteX152" fmla="*/ 628886 w 2046530"/>
              <a:gd name="connsiteY152" fmla="*/ 1446452 h 3677288"/>
              <a:gd name="connsiteX153" fmla="*/ 630380 w 2046530"/>
              <a:gd name="connsiteY153" fmla="*/ 1443522 h 3677288"/>
              <a:gd name="connsiteX154" fmla="*/ 756935 w 2046530"/>
              <a:gd name="connsiteY154" fmla="*/ 1175842 h 3677288"/>
              <a:gd name="connsiteX155" fmla="*/ 772399 w 2046530"/>
              <a:gd name="connsiteY155" fmla="*/ 1249376 h 3677288"/>
              <a:gd name="connsiteX156" fmla="*/ 787115 w 2046530"/>
              <a:gd name="connsiteY156" fmla="*/ 1164094 h 3677288"/>
              <a:gd name="connsiteX157" fmla="*/ 812869 w 2046530"/>
              <a:gd name="connsiteY157" fmla="*/ 1043482 h 3677288"/>
              <a:gd name="connsiteX158" fmla="*/ 834943 w 2046530"/>
              <a:gd name="connsiteY158" fmla="*/ 919221 h 3677288"/>
              <a:gd name="connsiteX159" fmla="*/ 779010 w 2046530"/>
              <a:gd name="connsiteY159" fmla="*/ 829516 h 3677288"/>
              <a:gd name="connsiteX160" fmla="*/ 775331 w 2046530"/>
              <a:gd name="connsiteY160" fmla="*/ 885384 h 3677288"/>
              <a:gd name="connsiteX161" fmla="*/ 700283 w 2046530"/>
              <a:gd name="connsiteY161" fmla="*/ 1032452 h 3677288"/>
              <a:gd name="connsiteX162" fmla="*/ 740006 w 2046530"/>
              <a:gd name="connsiteY162" fmla="*/ 1116297 h 3677288"/>
              <a:gd name="connsiteX163" fmla="*/ 756935 w 2046530"/>
              <a:gd name="connsiteY163" fmla="*/ 1175842 h 3677288"/>
              <a:gd name="connsiteX164" fmla="*/ 654639 w 2046530"/>
              <a:gd name="connsiteY164" fmla="*/ 1508209 h 3677288"/>
              <a:gd name="connsiteX165" fmla="*/ 656134 w 2046530"/>
              <a:gd name="connsiteY165" fmla="*/ 1512632 h 3677288"/>
              <a:gd name="connsiteX166" fmla="*/ 657600 w 2046530"/>
              <a:gd name="connsiteY166" fmla="*/ 1521451 h 3677288"/>
              <a:gd name="connsiteX167" fmla="*/ 592842 w 2046530"/>
              <a:gd name="connsiteY167" fmla="*/ 1598661 h 3677288"/>
              <a:gd name="connsiteX168" fmla="*/ 519260 w 2046530"/>
              <a:gd name="connsiteY168" fmla="*/ 1633963 h 3677288"/>
              <a:gd name="connsiteX169" fmla="*/ 458929 w 2046530"/>
              <a:gd name="connsiteY169" fmla="*/ 1665588 h 3677288"/>
              <a:gd name="connsiteX170" fmla="*/ 402277 w 2046530"/>
              <a:gd name="connsiteY170" fmla="*/ 1679548 h 3677288"/>
              <a:gd name="connsiteX171" fmla="*/ 336772 w 2046530"/>
              <a:gd name="connsiteY171" fmla="*/ 1719991 h 3677288"/>
              <a:gd name="connsiteX172" fmla="*/ 274227 w 2046530"/>
              <a:gd name="connsiteY172" fmla="*/ 1733233 h 3677288"/>
              <a:gd name="connsiteX173" fmla="*/ 249940 w 2046530"/>
              <a:gd name="connsiteY173" fmla="*/ 1836180 h 3677288"/>
              <a:gd name="connsiteX174" fmla="*/ 243329 w 2046530"/>
              <a:gd name="connsiteY174" fmla="*/ 1839110 h 3677288"/>
              <a:gd name="connsiteX175" fmla="*/ 237437 w 2046530"/>
              <a:gd name="connsiteY175" fmla="*/ 1739840 h 3677288"/>
              <a:gd name="connsiteX176" fmla="*/ 272014 w 2046530"/>
              <a:gd name="connsiteY176" fmla="*/ 1714103 h 3677288"/>
              <a:gd name="connsiteX177" fmla="*/ 310300 w 2046530"/>
              <a:gd name="connsiteY177" fmla="*/ 1706032 h 3677288"/>
              <a:gd name="connsiteX178" fmla="*/ 361060 w 2046530"/>
              <a:gd name="connsiteY178" fmla="*/ 1678083 h 3677288"/>
              <a:gd name="connsiteX179" fmla="*/ 415499 w 2046530"/>
              <a:gd name="connsiteY179" fmla="*/ 1656770 h 3677288"/>
              <a:gd name="connsiteX180" fmla="*/ 497186 w 2046530"/>
              <a:gd name="connsiteY180" fmla="*/ 1622186 h 3677288"/>
              <a:gd name="connsiteX181" fmla="*/ 636244 w 2046530"/>
              <a:gd name="connsiteY181" fmla="*/ 1519239 h 3677288"/>
              <a:gd name="connsiteX182" fmla="*/ 494254 w 2046530"/>
              <a:gd name="connsiteY182" fmla="*/ 1564853 h 3677288"/>
              <a:gd name="connsiteX183" fmla="*/ 405209 w 2046530"/>
              <a:gd name="connsiteY183" fmla="*/ 1628074 h 3677288"/>
              <a:gd name="connsiteX184" fmla="*/ 196967 w 2046530"/>
              <a:gd name="connsiteY184" fmla="*/ 1635428 h 3677288"/>
              <a:gd name="connsiteX185" fmla="*/ 197714 w 2046530"/>
              <a:gd name="connsiteY185" fmla="*/ 1628821 h 3677288"/>
              <a:gd name="connsiteX186" fmla="*/ 338985 w 2046530"/>
              <a:gd name="connsiteY186" fmla="*/ 1628074 h 3677288"/>
              <a:gd name="connsiteX187" fmla="*/ 458182 w 2046530"/>
              <a:gd name="connsiteY187" fmla="*/ 1565571 h 3677288"/>
              <a:gd name="connsiteX188" fmla="*/ 615664 w 2046530"/>
              <a:gd name="connsiteY188" fmla="*/ 1497926 h 3677288"/>
              <a:gd name="connsiteX189" fmla="*/ 605345 w 2046530"/>
              <a:gd name="connsiteY189" fmla="*/ 1478077 h 3677288"/>
              <a:gd name="connsiteX190" fmla="*/ 511155 w 2046530"/>
              <a:gd name="connsiteY190" fmla="*/ 1492037 h 3677288"/>
              <a:gd name="connsiteX191" fmla="*/ 429496 w 2046530"/>
              <a:gd name="connsiteY191" fmla="*/ 1517056 h 3677288"/>
              <a:gd name="connsiteX192" fmla="*/ 272014 w 2046530"/>
              <a:gd name="connsiteY192" fmla="*/ 1582489 h 3677288"/>
              <a:gd name="connsiteX193" fmla="*/ 270548 w 2046530"/>
              <a:gd name="connsiteY193" fmla="*/ 1577348 h 3677288"/>
              <a:gd name="connsiteX194" fmla="*/ 386066 w 2046530"/>
              <a:gd name="connsiteY194" fmla="*/ 1524409 h 3677288"/>
              <a:gd name="connsiteX195" fmla="*/ 467006 w 2046530"/>
              <a:gd name="connsiteY195" fmla="*/ 1492784 h 3677288"/>
              <a:gd name="connsiteX196" fmla="*/ 603879 w 2046530"/>
              <a:gd name="connsiteY196" fmla="*/ 1464835 h 3677288"/>
              <a:gd name="connsiteX197" fmla="*/ 604627 w 2046530"/>
              <a:gd name="connsiteY197" fmla="*/ 1456735 h 3677288"/>
              <a:gd name="connsiteX198" fmla="*/ 611238 w 2046530"/>
              <a:gd name="connsiteY198" fmla="*/ 1428069 h 3677288"/>
              <a:gd name="connsiteX199" fmla="*/ 362526 w 2046530"/>
              <a:gd name="connsiteY199" fmla="*/ 1478795 h 3677288"/>
              <a:gd name="connsiteX200" fmla="*/ 360312 w 2046530"/>
              <a:gd name="connsiteY200" fmla="*/ 1472189 h 3677288"/>
              <a:gd name="connsiteX201" fmla="*/ 614917 w 2046530"/>
              <a:gd name="connsiteY201" fmla="*/ 1417785 h 3677288"/>
              <a:gd name="connsiteX202" fmla="*/ 620062 w 2046530"/>
              <a:gd name="connsiteY202" fmla="*/ 1403797 h 3677288"/>
              <a:gd name="connsiteX203" fmla="*/ 518513 w 2046530"/>
              <a:gd name="connsiteY203" fmla="*/ 1382483 h 3677288"/>
              <a:gd name="connsiteX204" fmla="*/ 446426 w 2046530"/>
              <a:gd name="connsiteY204" fmla="*/ 1385413 h 3677288"/>
              <a:gd name="connsiteX205" fmla="*/ 301447 w 2046530"/>
              <a:gd name="connsiteY205" fmla="*/ 1390555 h 3677288"/>
              <a:gd name="connsiteX206" fmla="*/ 302194 w 2046530"/>
              <a:gd name="connsiteY206" fmla="*/ 1384695 h 3677288"/>
              <a:gd name="connsiteX207" fmla="*/ 467753 w 2046530"/>
              <a:gd name="connsiteY207" fmla="*/ 1372918 h 3677288"/>
              <a:gd name="connsiteX208" fmla="*/ 623022 w 2046530"/>
              <a:gd name="connsiteY208" fmla="*/ 1391302 h 3677288"/>
              <a:gd name="connsiteX209" fmla="*/ 623741 w 2046530"/>
              <a:gd name="connsiteY209" fmla="*/ 1392049 h 3677288"/>
              <a:gd name="connsiteX210" fmla="*/ 637738 w 2046530"/>
              <a:gd name="connsiteY210" fmla="*/ 1362635 h 3677288"/>
              <a:gd name="connsiteX211" fmla="*/ 506757 w 2046530"/>
              <a:gd name="connsiteY211" fmla="*/ 1331728 h 3677288"/>
              <a:gd name="connsiteX212" fmla="*/ 506757 w 2046530"/>
              <a:gd name="connsiteY212" fmla="*/ 1323656 h 3677288"/>
              <a:gd name="connsiteX213" fmla="*/ 643602 w 2046530"/>
              <a:gd name="connsiteY213" fmla="*/ 1351605 h 3677288"/>
              <a:gd name="connsiteX214" fmla="*/ 648028 w 2046530"/>
              <a:gd name="connsiteY214" fmla="*/ 1344970 h 3677288"/>
              <a:gd name="connsiteX215" fmla="*/ 641418 w 2046530"/>
              <a:gd name="connsiteY215" fmla="*/ 1342040 h 3677288"/>
              <a:gd name="connsiteX216" fmla="*/ 499399 w 2046530"/>
              <a:gd name="connsiteY216" fmla="*/ 1286890 h 3677288"/>
              <a:gd name="connsiteX217" fmla="*/ 391958 w 2046530"/>
              <a:gd name="connsiteY217" fmla="*/ 1294243 h 3677288"/>
              <a:gd name="connsiteX218" fmla="*/ 333840 w 2046530"/>
              <a:gd name="connsiteY218" fmla="*/ 1253053 h 3677288"/>
              <a:gd name="connsiteX219" fmla="*/ 283051 w 2046530"/>
              <a:gd name="connsiteY219" fmla="*/ 1140540 h 3677288"/>
              <a:gd name="connsiteX220" fmla="*/ 286731 w 2046530"/>
              <a:gd name="connsiteY220" fmla="*/ 1134681 h 3677288"/>
              <a:gd name="connsiteX221" fmla="*/ 328695 w 2046530"/>
              <a:gd name="connsiteY221" fmla="*/ 1200114 h 3677288"/>
              <a:gd name="connsiteX222" fmla="*/ 371350 w 2046530"/>
              <a:gd name="connsiteY222" fmla="*/ 1269971 h 3677288"/>
              <a:gd name="connsiteX223" fmla="*/ 461861 w 2046530"/>
              <a:gd name="connsiteY223" fmla="*/ 1269971 h 3677288"/>
              <a:gd name="connsiteX224" fmla="*/ 590629 w 2046530"/>
              <a:gd name="connsiteY224" fmla="*/ 1282466 h 3677288"/>
              <a:gd name="connsiteX225" fmla="*/ 489828 w 2046530"/>
              <a:gd name="connsiteY225" fmla="*/ 1209679 h 3677288"/>
              <a:gd name="connsiteX226" fmla="*/ 492041 w 2046530"/>
              <a:gd name="connsiteY226" fmla="*/ 1205256 h 3677288"/>
              <a:gd name="connsiteX227" fmla="*/ 664958 w 2046530"/>
              <a:gd name="connsiteY227" fmla="*/ 1329545 h 3677288"/>
              <a:gd name="connsiteX228" fmla="*/ 686285 w 2046530"/>
              <a:gd name="connsiteY228" fmla="*/ 1317768 h 3677288"/>
              <a:gd name="connsiteX229" fmla="*/ 643602 w 2046530"/>
              <a:gd name="connsiteY229" fmla="*/ 1267041 h 3677288"/>
              <a:gd name="connsiteX230" fmla="*/ 575913 w 2046530"/>
              <a:gd name="connsiteY230" fmla="*/ 1188337 h 3677288"/>
              <a:gd name="connsiteX231" fmla="*/ 415499 w 2046530"/>
              <a:gd name="connsiteY231" fmla="*/ 1063330 h 3677288"/>
              <a:gd name="connsiteX232" fmla="*/ 417712 w 2046530"/>
              <a:gd name="connsiteY232" fmla="*/ 1058935 h 3677288"/>
              <a:gd name="connsiteX233" fmla="*/ 565623 w 2046530"/>
              <a:gd name="connsiteY233" fmla="*/ 1168489 h 3677288"/>
              <a:gd name="connsiteX234" fmla="*/ 695109 w 2046530"/>
              <a:gd name="connsiteY234" fmla="*/ 1311161 h 3677288"/>
              <a:gd name="connsiteX235" fmla="*/ 695856 w 2046530"/>
              <a:gd name="connsiteY235" fmla="*/ 1312626 h 3677288"/>
              <a:gd name="connsiteX236" fmla="*/ 698070 w 2046530"/>
              <a:gd name="connsiteY236" fmla="*/ 1311880 h 3677288"/>
              <a:gd name="connsiteX237" fmla="*/ 640670 w 2046530"/>
              <a:gd name="connsiteY237" fmla="*/ 1178801 h 3677288"/>
              <a:gd name="connsiteX238" fmla="*/ 559730 w 2046530"/>
              <a:gd name="connsiteY238" fmla="*/ 1043482 h 3677288"/>
              <a:gd name="connsiteX239" fmla="*/ 565623 w 2046530"/>
              <a:gd name="connsiteY239" fmla="*/ 1039805 h 3677288"/>
              <a:gd name="connsiteX240" fmla="*/ 653921 w 2046530"/>
              <a:gd name="connsiteY240" fmla="*/ 1178801 h 3677288"/>
              <a:gd name="connsiteX241" fmla="*/ 709107 w 2046530"/>
              <a:gd name="connsiteY241" fmla="*/ 1306738 h 3677288"/>
              <a:gd name="connsiteX242" fmla="*/ 709826 w 2046530"/>
              <a:gd name="connsiteY242" fmla="*/ 1306738 h 3677288"/>
              <a:gd name="connsiteX243" fmla="*/ 717184 w 2046530"/>
              <a:gd name="connsiteY243" fmla="*/ 1304526 h 3677288"/>
              <a:gd name="connsiteX244" fmla="*/ 629633 w 2046530"/>
              <a:gd name="connsiteY244" fmla="*/ 1089067 h 3677288"/>
              <a:gd name="connsiteX245" fmla="*/ 508223 w 2046530"/>
              <a:gd name="connsiteY245" fmla="*/ 905979 h 3677288"/>
              <a:gd name="connsiteX246" fmla="*/ 512649 w 2046530"/>
              <a:gd name="connsiteY246" fmla="*/ 901556 h 3677288"/>
              <a:gd name="connsiteX247" fmla="*/ 642136 w 2046530"/>
              <a:gd name="connsiteY247" fmla="*/ 1089814 h 3677288"/>
              <a:gd name="connsiteX248" fmla="*/ 729716 w 2046530"/>
              <a:gd name="connsiteY248" fmla="*/ 1303061 h 3677288"/>
              <a:gd name="connsiteX249" fmla="*/ 737792 w 2046530"/>
              <a:gd name="connsiteY249" fmla="*/ 1303061 h 3677288"/>
              <a:gd name="connsiteX250" fmla="*/ 706146 w 2046530"/>
              <a:gd name="connsiteY250" fmla="*/ 1144964 h 3677288"/>
              <a:gd name="connsiteX251" fmla="*/ 712039 w 2046530"/>
              <a:gd name="connsiteY251" fmla="*/ 1143499 h 3677288"/>
              <a:gd name="connsiteX252" fmla="*/ 748111 w 2046530"/>
              <a:gd name="connsiteY252" fmla="*/ 1305273 h 3677288"/>
              <a:gd name="connsiteX253" fmla="*/ 765041 w 2046530"/>
              <a:gd name="connsiteY253" fmla="*/ 1312626 h 3677288"/>
              <a:gd name="connsiteX254" fmla="*/ 734861 w 2046530"/>
              <a:gd name="connsiteY254" fmla="*/ 1189831 h 3677288"/>
              <a:gd name="connsiteX255" fmla="*/ 703962 w 2046530"/>
              <a:gd name="connsiteY255" fmla="*/ 1106732 h 3677288"/>
              <a:gd name="connsiteX256" fmla="*/ 682606 w 2046530"/>
              <a:gd name="connsiteY256" fmla="*/ 1060400 h 3677288"/>
              <a:gd name="connsiteX257" fmla="*/ 698788 w 2046530"/>
              <a:gd name="connsiteY257" fmla="*/ 958200 h 3677288"/>
              <a:gd name="connsiteX258" fmla="*/ 751043 w 2046530"/>
              <a:gd name="connsiteY258" fmla="*/ 810386 h 3677288"/>
              <a:gd name="connsiteX259" fmla="*/ 756935 w 2046530"/>
              <a:gd name="connsiteY259" fmla="*/ 803032 h 3677288"/>
              <a:gd name="connsiteX260" fmla="*/ 772399 w 2046530"/>
              <a:gd name="connsiteY260" fmla="*/ 816992 h 3677288"/>
              <a:gd name="connsiteX261" fmla="*/ 851844 w 2046530"/>
              <a:gd name="connsiteY261" fmla="*/ 980978 h 3677288"/>
              <a:gd name="connsiteX262" fmla="*/ 812121 w 2046530"/>
              <a:gd name="connsiteY262" fmla="*/ 1125116 h 3677288"/>
              <a:gd name="connsiteX263" fmla="*/ 784902 w 2046530"/>
              <a:gd name="connsiteY263" fmla="*/ 1289101 h 3677288"/>
              <a:gd name="connsiteX264" fmla="*/ 784902 w 2046530"/>
              <a:gd name="connsiteY264" fmla="*/ 1289819 h 3677288"/>
              <a:gd name="connsiteX265" fmla="*/ 784155 w 2046530"/>
              <a:gd name="connsiteY265" fmla="*/ 1328051 h 3677288"/>
              <a:gd name="connsiteX266" fmla="*/ 766506 w 2046530"/>
              <a:gd name="connsiteY266" fmla="*/ 1325868 h 3677288"/>
              <a:gd name="connsiteX267" fmla="*/ 766506 w 2046530"/>
              <a:gd name="connsiteY267" fmla="*/ 1322910 h 3677288"/>
              <a:gd name="connsiteX268" fmla="*/ 721610 w 2046530"/>
              <a:gd name="connsiteY268" fmla="*/ 1319233 h 3677288"/>
              <a:gd name="connsiteX269" fmla="*/ 723076 w 2046530"/>
              <a:gd name="connsiteY269" fmla="*/ 1320698 h 3677288"/>
              <a:gd name="connsiteX270" fmla="*/ 726037 w 2046530"/>
              <a:gd name="connsiteY270" fmla="*/ 1324375 h 3677288"/>
              <a:gd name="connsiteX271" fmla="*/ 737074 w 2046530"/>
              <a:gd name="connsiteY271" fmla="*/ 1316303 h 3677288"/>
              <a:gd name="connsiteX272" fmla="*/ 748111 w 2046530"/>
              <a:gd name="connsiteY272" fmla="*/ 1327333 h 3677288"/>
              <a:gd name="connsiteX273" fmla="*/ 737074 w 2046530"/>
              <a:gd name="connsiteY273" fmla="*/ 1338363 h 3677288"/>
              <a:gd name="connsiteX274" fmla="*/ 726755 w 2046530"/>
              <a:gd name="connsiteY274" fmla="*/ 1331010 h 3677288"/>
              <a:gd name="connsiteX275" fmla="*/ 723823 w 2046530"/>
              <a:gd name="connsiteY275" fmla="*/ 1336151 h 3677288"/>
              <a:gd name="connsiteX276" fmla="*/ 726755 w 2046530"/>
              <a:gd name="connsiteY276" fmla="*/ 1341293 h 3677288"/>
              <a:gd name="connsiteX277" fmla="*/ 730434 w 2046530"/>
              <a:gd name="connsiteY277" fmla="*/ 1340575 h 3677288"/>
              <a:gd name="connsiteX278" fmla="*/ 739287 w 2046530"/>
              <a:gd name="connsiteY278" fmla="*/ 1344970 h 3677288"/>
              <a:gd name="connsiteX279" fmla="*/ 747364 w 2046530"/>
              <a:gd name="connsiteY279" fmla="*/ 1344970 h 3677288"/>
              <a:gd name="connsiteX280" fmla="*/ 753256 w 2046530"/>
              <a:gd name="connsiteY280" fmla="*/ 1355282 h 3677288"/>
              <a:gd name="connsiteX281" fmla="*/ 746645 w 2046530"/>
              <a:gd name="connsiteY281" fmla="*/ 1364100 h 3677288"/>
              <a:gd name="connsiteX282" fmla="*/ 748830 w 2046530"/>
              <a:gd name="connsiteY282" fmla="*/ 1365565 h 3677288"/>
              <a:gd name="connsiteX283" fmla="*/ 749577 w 2046530"/>
              <a:gd name="connsiteY283" fmla="*/ 1377342 h 3677288"/>
              <a:gd name="connsiteX284" fmla="*/ 746645 w 2046530"/>
              <a:gd name="connsiteY284" fmla="*/ 1381018 h 3677288"/>
              <a:gd name="connsiteX285" fmla="*/ 751043 w 2046530"/>
              <a:gd name="connsiteY285" fmla="*/ 1380272 h 3677288"/>
              <a:gd name="connsiteX286" fmla="*/ 755469 w 2046530"/>
              <a:gd name="connsiteY286" fmla="*/ 1380272 h 3677288"/>
              <a:gd name="connsiteX287" fmla="*/ 755469 w 2046530"/>
              <a:gd name="connsiteY287" fmla="*/ 1404543 h 3677288"/>
              <a:gd name="connsiteX288" fmla="*/ 751043 w 2046530"/>
              <a:gd name="connsiteY288" fmla="*/ 1404543 h 3677288"/>
              <a:gd name="connsiteX289" fmla="*/ 742219 w 2046530"/>
              <a:gd name="connsiteY289" fmla="*/ 1400867 h 3677288"/>
              <a:gd name="connsiteX290" fmla="*/ 732647 w 2046530"/>
              <a:gd name="connsiteY290" fmla="*/ 1405262 h 3677288"/>
              <a:gd name="connsiteX291" fmla="*/ 726755 w 2046530"/>
              <a:gd name="connsiteY291" fmla="*/ 1405262 h 3677288"/>
              <a:gd name="connsiteX292" fmla="*/ 714252 w 2046530"/>
              <a:gd name="connsiteY292" fmla="*/ 1392767 h 3677288"/>
              <a:gd name="connsiteX293" fmla="*/ 724542 w 2046530"/>
              <a:gd name="connsiteY293" fmla="*/ 1380272 h 3677288"/>
              <a:gd name="connsiteX294" fmla="*/ 723076 w 2046530"/>
              <a:gd name="connsiteY294" fmla="*/ 1376595 h 3677288"/>
              <a:gd name="connsiteX295" fmla="*/ 729716 w 2046530"/>
              <a:gd name="connsiteY295" fmla="*/ 1364818 h 3677288"/>
              <a:gd name="connsiteX296" fmla="*/ 717931 w 2046530"/>
              <a:gd name="connsiteY296" fmla="*/ 1355282 h 3677288"/>
              <a:gd name="connsiteX297" fmla="*/ 709107 w 2046530"/>
              <a:gd name="connsiteY297" fmla="*/ 1354535 h 3677288"/>
              <a:gd name="connsiteX298" fmla="*/ 707641 w 2046530"/>
              <a:gd name="connsiteY298" fmla="*/ 1353070 h 3677288"/>
              <a:gd name="connsiteX299" fmla="*/ 703215 w 2046530"/>
              <a:gd name="connsiteY299" fmla="*/ 1339081 h 3677288"/>
              <a:gd name="connsiteX300" fmla="*/ 705428 w 2046530"/>
              <a:gd name="connsiteY300" fmla="*/ 1335405 h 3677288"/>
              <a:gd name="connsiteX301" fmla="*/ 703962 w 2046530"/>
              <a:gd name="connsiteY301" fmla="*/ 1329545 h 3677288"/>
              <a:gd name="connsiteX302" fmla="*/ 700283 w 2046530"/>
              <a:gd name="connsiteY302" fmla="*/ 1331728 h 3677288"/>
              <a:gd name="connsiteX303" fmla="*/ 698070 w 2046530"/>
              <a:gd name="connsiteY303" fmla="*/ 1333222 h 3677288"/>
              <a:gd name="connsiteX304" fmla="*/ 701749 w 2046530"/>
              <a:gd name="connsiteY304" fmla="*/ 1343505 h 3677288"/>
              <a:gd name="connsiteX305" fmla="*/ 689246 w 2046530"/>
              <a:gd name="connsiteY305" fmla="*/ 1350111 h 3677288"/>
              <a:gd name="connsiteX306" fmla="*/ 685567 w 2046530"/>
              <a:gd name="connsiteY306" fmla="*/ 1349393 h 3677288"/>
              <a:gd name="connsiteX307" fmla="*/ 680393 w 2046530"/>
              <a:gd name="connsiteY307" fmla="*/ 1358212 h 3677288"/>
              <a:gd name="connsiteX308" fmla="*/ 663492 w 2046530"/>
              <a:gd name="connsiteY308" fmla="*/ 1357465 h 3677288"/>
              <a:gd name="connsiteX309" fmla="*/ 661279 w 2046530"/>
              <a:gd name="connsiteY309" fmla="*/ 1359676 h 3677288"/>
              <a:gd name="connsiteX310" fmla="*/ 674529 w 2046530"/>
              <a:gd name="connsiteY310" fmla="*/ 1370707 h 3677288"/>
              <a:gd name="connsiteX311" fmla="*/ 683353 w 2046530"/>
              <a:gd name="connsiteY311" fmla="*/ 1367777 h 3677288"/>
              <a:gd name="connsiteX312" fmla="*/ 686285 w 2046530"/>
              <a:gd name="connsiteY312" fmla="*/ 1368495 h 3677288"/>
              <a:gd name="connsiteX313" fmla="*/ 701749 w 2046530"/>
              <a:gd name="connsiteY313" fmla="*/ 1372918 h 3677288"/>
              <a:gd name="connsiteX314" fmla="*/ 697322 w 2046530"/>
              <a:gd name="connsiteY314" fmla="*/ 1388372 h 3677288"/>
              <a:gd name="connsiteX315" fmla="*/ 695109 w 2046530"/>
              <a:gd name="connsiteY315" fmla="*/ 1389090 h 3677288"/>
              <a:gd name="connsiteX316" fmla="*/ 689246 w 2046530"/>
              <a:gd name="connsiteY316" fmla="*/ 1390555 h 3677288"/>
              <a:gd name="connsiteX317" fmla="*/ 686285 w 2046530"/>
              <a:gd name="connsiteY317" fmla="*/ 1392049 h 3677288"/>
              <a:gd name="connsiteX318" fmla="*/ 670103 w 2046530"/>
              <a:gd name="connsiteY318" fmla="*/ 1390555 h 3677288"/>
              <a:gd name="connsiteX319" fmla="*/ 667171 w 2046530"/>
              <a:gd name="connsiteY319" fmla="*/ 1384695 h 3677288"/>
              <a:gd name="connsiteX320" fmla="*/ 666424 w 2046530"/>
              <a:gd name="connsiteY320" fmla="*/ 1385413 h 3677288"/>
              <a:gd name="connsiteX321" fmla="*/ 660532 w 2046530"/>
              <a:gd name="connsiteY321" fmla="*/ 1389090 h 3677288"/>
              <a:gd name="connsiteX322" fmla="*/ 661997 w 2046530"/>
              <a:gd name="connsiteY322" fmla="*/ 1401585 h 3677288"/>
              <a:gd name="connsiteX323" fmla="*/ 659813 w 2046530"/>
              <a:gd name="connsiteY323" fmla="*/ 1405262 h 3677288"/>
              <a:gd name="connsiteX324" fmla="*/ 640670 w 2046530"/>
              <a:gd name="connsiteY324" fmla="*/ 1407473 h 3677288"/>
              <a:gd name="connsiteX325" fmla="*/ 639923 w 2046530"/>
              <a:gd name="connsiteY325" fmla="*/ 1406755 h 3677288"/>
              <a:gd name="connsiteX326" fmla="*/ 638457 w 2046530"/>
              <a:gd name="connsiteY326" fmla="*/ 1411897 h 3677288"/>
              <a:gd name="connsiteX327" fmla="*/ 645815 w 2046530"/>
              <a:gd name="connsiteY327" fmla="*/ 1421462 h 3677288"/>
              <a:gd name="connsiteX328" fmla="*/ 644349 w 2046530"/>
              <a:gd name="connsiteY328" fmla="*/ 1433210 h 3677288"/>
              <a:gd name="connsiteX329" fmla="*/ 639204 w 2046530"/>
              <a:gd name="connsiteY329" fmla="*/ 1440564 h 3677288"/>
              <a:gd name="connsiteX330" fmla="*/ 639923 w 2046530"/>
              <a:gd name="connsiteY330" fmla="*/ 1440564 h 3677288"/>
              <a:gd name="connsiteX331" fmla="*/ 645815 w 2046530"/>
              <a:gd name="connsiteY331" fmla="*/ 1454552 h 3677288"/>
              <a:gd name="connsiteX332" fmla="*/ 632565 w 2046530"/>
              <a:gd name="connsiteY332" fmla="*/ 1458229 h 3677288"/>
              <a:gd name="connsiteX333" fmla="*/ 628167 w 2046530"/>
              <a:gd name="connsiteY333" fmla="*/ 1450129 h 3677288"/>
              <a:gd name="connsiteX334" fmla="*/ 628167 w 2046530"/>
              <a:gd name="connsiteY334" fmla="*/ 1471442 h 3677288"/>
              <a:gd name="connsiteX335" fmla="*/ 634059 w 2046530"/>
              <a:gd name="connsiteY335" fmla="*/ 1472189 h 3677288"/>
              <a:gd name="connsiteX336" fmla="*/ 634778 w 2046530"/>
              <a:gd name="connsiteY336" fmla="*/ 1472936 h 3677288"/>
              <a:gd name="connsiteX337" fmla="*/ 639204 w 2046530"/>
              <a:gd name="connsiteY337" fmla="*/ 1481007 h 3677288"/>
              <a:gd name="connsiteX338" fmla="*/ 638457 w 2046530"/>
              <a:gd name="connsiteY338" fmla="*/ 1484684 h 3677288"/>
              <a:gd name="connsiteX339" fmla="*/ 634778 w 2046530"/>
              <a:gd name="connsiteY339" fmla="*/ 1490572 h 3677288"/>
              <a:gd name="connsiteX340" fmla="*/ 648776 w 2046530"/>
              <a:gd name="connsiteY340" fmla="*/ 1505279 h 3677288"/>
              <a:gd name="connsiteX341" fmla="*/ 647281 w 2046530"/>
              <a:gd name="connsiteY341" fmla="*/ 1499390 h 3677288"/>
              <a:gd name="connsiteX342" fmla="*/ 664211 w 2046530"/>
              <a:gd name="connsiteY342" fmla="*/ 1486895 h 3677288"/>
              <a:gd name="connsiteX343" fmla="*/ 670850 w 2046530"/>
              <a:gd name="connsiteY343" fmla="*/ 1499390 h 3677288"/>
              <a:gd name="connsiteX344" fmla="*/ 659066 w 2046530"/>
              <a:gd name="connsiteY344" fmla="*/ 1511167 h 3677288"/>
              <a:gd name="connsiteX345" fmla="*/ 654639 w 2046530"/>
              <a:gd name="connsiteY345" fmla="*/ 1508209 h 3677288"/>
              <a:gd name="connsiteX346" fmla="*/ 792260 w 2046530"/>
              <a:gd name="connsiteY346" fmla="*/ 1377342 h 3677288"/>
              <a:gd name="connsiteX347" fmla="*/ 808442 w 2046530"/>
              <a:gd name="connsiteY347" fmla="*/ 1380272 h 3677288"/>
              <a:gd name="connsiteX348" fmla="*/ 809908 w 2046530"/>
              <a:gd name="connsiteY348" fmla="*/ 1378807 h 3677288"/>
              <a:gd name="connsiteX349" fmla="*/ 810655 w 2046530"/>
              <a:gd name="connsiteY349" fmla="*/ 1367030 h 3677288"/>
              <a:gd name="connsiteX350" fmla="*/ 813587 w 2046530"/>
              <a:gd name="connsiteY350" fmla="*/ 1366312 h 3677288"/>
              <a:gd name="connsiteX351" fmla="*/ 820945 w 2046530"/>
              <a:gd name="connsiteY351" fmla="*/ 1361888 h 3677288"/>
              <a:gd name="connsiteX352" fmla="*/ 819480 w 2046530"/>
              <a:gd name="connsiteY352" fmla="*/ 1349393 h 3677288"/>
              <a:gd name="connsiteX353" fmla="*/ 801084 w 2046530"/>
              <a:gd name="connsiteY353" fmla="*/ 1349393 h 3677288"/>
              <a:gd name="connsiteX354" fmla="*/ 800337 w 2046530"/>
              <a:gd name="connsiteY354" fmla="*/ 1363353 h 3677288"/>
              <a:gd name="connsiteX355" fmla="*/ 792260 w 2046530"/>
              <a:gd name="connsiteY355" fmla="*/ 1377342 h 3677288"/>
              <a:gd name="connsiteX356" fmla="*/ 728221 w 2046530"/>
              <a:gd name="connsiteY356" fmla="*/ 1472189 h 3677288"/>
              <a:gd name="connsiteX357" fmla="*/ 728221 w 2046530"/>
              <a:gd name="connsiteY357" fmla="*/ 1456017 h 3677288"/>
              <a:gd name="connsiteX358" fmla="*/ 708360 w 2046530"/>
              <a:gd name="connsiteY358" fmla="*/ 1464089 h 3677288"/>
              <a:gd name="connsiteX359" fmla="*/ 728221 w 2046530"/>
              <a:gd name="connsiteY359" fmla="*/ 1472189 h 3677288"/>
              <a:gd name="connsiteX360" fmla="*/ 657600 w 2046530"/>
              <a:gd name="connsiteY360" fmla="*/ 1426604 h 3677288"/>
              <a:gd name="connsiteX361" fmla="*/ 671569 w 2046530"/>
              <a:gd name="connsiteY361" fmla="*/ 1440564 h 3677288"/>
              <a:gd name="connsiteX362" fmla="*/ 685567 w 2046530"/>
              <a:gd name="connsiteY362" fmla="*/ 1426604 h 3677288"/>
              <a:gd name="connsiteX363" fmla="*/ 671569 w 2046530"/>
              <a:gd name="connsiteY363" fmla="*/ 1412615 h 3677288"/>
              <a:gd name="connsiteX364" fmla="*/ 657600 w 2046530"/>
              <a:gd name="connsiteY364" fmla="*/ 1426604 h 3677288"/>
              <a:gd name="connsiteX365" fmla="*/ 1992361 w 2046530"/>
              <a:gd name="connsiteY365" fmla="*/ 849364 h 3677288"/>
              <a:gd name="connsiteX366" fmla="*/ 1996787 w 2046530"/>
              <a:gd name="connsiteY366" fmla="*/ 820669 h 3677288"/>
              <a:gd name="connsiteX367" fmla="*/ 1981324 w 2046530"/>
              <a:gd name="connsiteY367" fmla="*/ 741994 h 3677288"/>
              <a:gd name="connsiteX368" fmla="*/ 1876096 w 2046530"/>
              <a:gd name="connsiteY368" fmla="*/ 688308 h 3677288"/>
              <a:gd name="connsiteX369" fmla="*/ 1898170 w 2046530"/>
              <a:gd name="connsiteY369" fmla="*/ 722892 h 3677288"/>
              <a:gd name="connsiteX370" fmla="*/ 1898918 w 2046530"/>
              <a:gd name="connsiteY370" fmla="*/ 747135 h 3677288"/>
              <a:gd name="connsiteX371" fmla="*/ 1918061 w 2046530"/>
              <a:gd name="connsiteY371" fmla="*/ 731710 h 3677288"/>
              <a:gd name="connsiteX372" fmla="*/ 1920992 w 2046530"/>
              <a:gd name="connsiteY372" fmla="*/ 736105 h 3677288"/>
              <a:gd name="connsiteX373" fmla="*/ 1907742 w 2046530"/>
              <a:gd name="connsiteY373" fmla="*/ 750812 h 3677288"/>
              <a:gd name="connsiteX374" fmla="*/ 1901850 w 2046530"/>
              <a:gd name="connsiteY374" fmla="*/ 763336 h 3677288"/>
              <a:gd name="connsiteX375" fmla="*/ 1911421 w 2046530"/>
              <a:gd name="connsiteY375" fmla="*/ 770689 h 3677288"/>
              <a:gd name="connsiteX376" fmla="*/ 1951891 w 2046530"/>
              <a:gd name="connsiteY376" fmla="*/ 765519 h 3677288"/>
              <a:gd name="connsiteX377" fmla="*/ 1954851 w 2046530"/>
              <a:gd name="connsiteY377" fmla="*/ 769195 h 3677288"/>
              <a:gd name="connsiteX378" fmla="*/ 1920245 w 2046530"/>
              <a:gd name="connsiteY378" fmla="*/ 780225 h 3677288"/>
              <a:gd name="connsiteX379" fmla="*/ 1925419 w 2046530"/>
              <a:gd name="connsiteY379" fmla="*/ 784649 h 3677288"/>
              <a:gd name="connsiteX380" fmla="*/ 1948212 w 2046530"/>
              <a:gd name="connsiteY380" fmla="*/ 797144 h 3677288"/>
              <a:gd name="connsiteX381" fmla="*/ 1964394 w 2046530"/>
              <a:gd name="connsiteY381" fmla="*/ 839799 h 3677288"/>
              <a:gd name="connsiteX382" fmla="*/ 1992361 w 2046530"/>
              <a:gd name="connsiteY382" fmla="*/ 849364 h 3677288"/>
              <a:gd name="connsiteX383" fmla="*/ 1889346 w 2046530"/>
              <a:gd name="connsiteY383" fmla="*/ 830981 h 3677288"/>
              <a:gd name="connsiteX384" fmla="*/ 1915847 w 2046530"/>
              <a:gd name="connsiteY384" fmla="*/ 820669 h 3677288"/>
              <a:gd name="connsiteX385" fmla="*/ 1919526 w 2046530"/>
              <a:gd name="connsiteY385" fmla="*/ 827304 h 3677288"/>
              <a:gd name="connsiteX386" fmla="*/ 1892307 w 2046530"/>
              <a:gd name="connsiteY386" fmla="*/ 841264 h 3677288"/>
              <a:gd name="connsiteX387" fmla="*/ 1924671 w 2046530"/>
              <a:gd name="connsiteY387" fmla="*/ 839052 h 3677288"/>
              <a:gd name="connsiteX388" fmla="*/ 1955570 w 2046530"/>
              <a:gd name="connsiteY388" fmla="*/ 838334 h 3677288"/>
              <a:gd name="connsiteX389" fmla="*/ 1951172 w 2046530"/>
              <a:gd name="connsiteY389" fmla="*/ 814809 h 3677288"/>
              <a:gd name="connsiteX390" fmla="*/ 1922458 w 2046530"/>
              <a:gd name="connsiteY390" fmla="*/ 797891 h 3677288"/>
              <a:gd name="connsiteX391" fmla="*/ 1894491 w 2046530"/>
              <a:gd name="connsiteY391" fmla="*/ 778042 h 3677288"/>
              <a:gd name="connsiteX392" fmla="*/ 1892307 w 2046530"/>
              <a:gd name="connsiteY392" fmla="*/ 799356 h 3677288"/>
              <a:gd name="connsiteX393" fmla="*/ 1889346 w 2046530"/>
              <a:gd name="connsiteY393" fmla="*/ 830981 h 3677288"/>
              <a:gd name="connsiteX394" fmla="*/ 1563374 w 2046530"/>
              <a:gd name="connsiteY394" fmla="*/ 1097167 h 3677288"/>
              <a:gd name="connsiteX395" fmla="*/ 1550870 w 2046530"/>
              <a:gd name="connsiteY395" fmla="*/ 1096420 h 3677288"/>
              <a:gd name="connsiteX396" fmla="*/ 1544978 w 2046530"/>
              <a:gd name="connsiteY396" fmla="*/ 1086137 h 3677288"/>
              <a:gd name="connsiteX397" fmla="*/ 1544978 w 2046530"/>
              <a:gd name="connsiteY397" fmla="*/ 1084672 h 3677288"/>
              <a:gd name="connsiteX398" fmla="*/ 1542046 w 2046530"/>
              <a:gd name="connsiteY398" fmla="*/ 1066289 h 3677288"/>
              <a:gd name="connsiteX399" fmla="*/ 1541299 w 2046530"/>
              <a:gd name="connsiteY399" fmla="*/ 1069218 h 3677288"/>
              <a:gd name="connsiteX400" fmla="*/ 1430926 w 2046530"/>
              <a:gd name="connsiteY400" fmla="*/ 1185407 h 3677288"/>
              <a:gd name="connsiteX401" fmla="*/ 1426529 w 2046530"/>
              <a:gd name="connsiteY401" fmla="*/ 1180984 h 3677288"/>
              <a:gd name="connsiteX402" fmla="*/ 1530262 w 2046530"/>
              <a:gd name="connsiteY402" fmla="*/ 1062612 h 3677288"/>
              <a:gd name="connsiteX403" fmla="*/ 1538367 w 2046530"/>
              <a:gd name="connsiteY403" fmla="*/ 1060400 h 3677288"/>
              <a:gd name="connsiteX404" fmla="*/ 1532475 w 2046530"/>
              <a:gd name="connsiteY404" fmla="*/ 1055259 h 3677288"/>
              <a:gd name="connsiteX405" fmla="*/ 1529543 w 2046530"/>
              <a:gd name="connsiteY405" fmla="*/ 1053794 h 3677288"/>
              <a:gd name="connsiteX406" fmla="*/ 1520719 w 2046530"/>
              <a:gd name="connsiteY406" fmla="*/ 1052300 h 3677288"/>
              <a:gd name="connsiteX407" fmla="*/ 1516293 w 2046530"/>
              <a:gd name="connsiteY407" fmla="*/ 1053047 h 3677288"/>
              <a:gd name="connsiteX408" fmla="*/ 1491286 w 2046530"/>
              <a:gd name="connsiteY408" fmla="*/ 1077319 h 3677288"/>
              <a:gd name="connsiteX409" fmla="*/ 1462572 w 2046530"/>
              <a:gd name="connsiteY409" fmla="*/ 1117015 h 3677288"/>
              <a:gd name="connsiteX410" fmla="*/ 1458175 w 2046530"/>
              <a:gd name="connsiteY410" fmla="*/ 1115550 h 3677288"/>
              <a:gd name="connsiteX411" fmla="*/ 1480968 w 2046530"/>
              <a:gd name="connsiteY411" fmla="*/ 1073642 h 3677288"/>
              <a:gd name="connsiteX412" fmla="*/ 1497897 w 2046530"/>
              <a:gd name="connsiteY412" fmla="*/ 1054512 h 3677288"/>
              <a:gd name="connsiteX413" fmla="*/ 1493471 w 2046530"/>
              <a:gd name="connsiteY413" fmla="*/ 1047158 h 3677288"/>
              <a:gd name="connsiteX414" fmla="*/ 1438285 w 2046530"/>
              <a:gd name="connsiteY414" fmla="*/ 1122157 h 3677288"/>
              <a:gd name="connsiteX415" fmla="*/ 1416957 w 2046530"/>
              <a:gd name="connsiteY415" fmla="*/ 1172912 h 3677288"/>
              <a:gd name="connsiteX416" fmla="*/ 1403707 w 2046530"/>
              <a:gd name="connsiteY416" fmla="*/ 1205256 h 3677288"/>
              <a:gd name="connsiteX417" fmla="*/ 1404454 w 2046530"/>
              <a:gd name="connsiteY417" fmla="*/ 1206003 h 3677288"/>
              <a:gd name="connsiteX418" fmla="*/ 1483181 w 2046530"/>
              <a:gd name="connsiteY418" fmla="*/ 1163347 h 3677288"/>
              <a:gd name="connsiteX419" fmla="*/ 1540580 w 2046530"/>
              <a:gd name="connsiteY419" fmla="*/ 1100097 h 3677288"/>
              <a:gd name="connsiteX420" fmla="*/ 1548657 w 2046530"/>
              <a:gd name="connsiteY420" fmla="*/ 1105267 h 3677288"/>
              <a:gd name="connsiteX421" fmla="*/ 1542794 w 2046530"/>
              <a:gd name="connsiteY421" fmla="*/ 1116297 h 3677288"/>
              <a:gd name="connsiteX422" fmla="*/ 1563374 w 2046530"/>
              <a:gd name="connsiteY422" fmla="*/ 1097167 h 3677288"/>
              <a:gd name="connsiteX423" fmla="*/ 1776042 w 2046530"/>
              <a:gd name="connsiteY423" fmla="*/ 1199367 h 3677288"/>
              <a:gd name="connsiteX424" fmla="*/ 1649487 w 2046530"/>
              <a:gd name="connsiteY424" fmla="*/ 1155994 h 3677288"/>
              <a:gd name="connsiteX425" fmla="*/ 1658311 w 2046530"/>
              <a:gd name="connsiteY425" fmla="*/ 1159671 h 3677288"/>
              <a:gd name="connsiteX426" fmla="*/ 1692142 w 2046530"/>
              <a:gd name="connsiteY426" fmla="*/ 1189084 h 3677288"/>
              <a:gd name="connsiteX427" fmla="*/ 1740717 w 2046530"/>
              <a:gd name="connsiteY427" fmla="*/ 1228063 h 3677288"/>
              <a:gd name="connsiteX428" fmla="*/ 1738504 w 2046530"/>
              <a:gd name="connsiteY428" fmla="*/ 1231739 h 3677288"/>
              <a:gd name="connsiteX429" fmla="*/ 1678920 w 2046530"/>
              <a:gd name="connsiteY429" fmla="*/ 1194973 h 3677288"/>
              <a:gd name="connsiteX430" fmla="*/ 1639916 w 2046530"/>
              <a:gd name="connsiteY430" fmla="*/ 1167771 h 3677288"/>
              <a:gd name="connsiteX431" fmla="*/ 1603844 w 2046530"/>
              <a:gd name="connsiteY431" fmla="*/ 1167771 h 3677288"/>
              <a:gd name="connsiteX432" fmla="*/ 1650953 w 2046530"/>
              <a:gd name="connsiteY432" fmla="*/ 1200114 h 3677288"/>
              <a:gd name="connsiteX433" fmla="*/ 1768684 w 2046530"/>
              <a:gd name="connsiteY433" fmla="*/ 1298638 h 3677288"/>
              <a:gd name="connsiteX434" fmla="*/ 1770150 w 2046530"/>
              <a:gd name="connsiteY434" fmla="*/ 1303808 h 3677288"/>
              <a:gd name="connsiteX435" fmla="*/ 1698034 w 2046530"/>
              <a:gd name="connsiteY435" fmla="*/ 1264083 h 3677288"/>
              <a:gd name="connsiteX436" fmla="*/ 1591340 w 2046530"/>
              <a:gd name="connsiteY436" fmla="*/ 1178054 h 3677288"/>
              <a:gd name="connsiteX437" fmla="*/ 1647274 w 2046530"/>
              <a:gd name="connsiteY437" fmla="*/ 1296455 h 3677288"/>
              <a:gd name="connsiteX438" fmla="*/ 1711284 w 2046530"/>
              <a:gd name="connsiteY438" fmla="*/ 1356000 h 3677288"/>
              <a:gd name="connsiteX439" fmla="*/ 1798835 w 2046530"/>
              <a:gd name="connsiteY439" fmla="*/ 1333222 h 3677288"/>
              <a:gd name="connsiteX440" fmla="*/ 1843731 w 2046530"/>
              <a:gd name="connsiteY440" fmla="*/ 1286143 h 3677288"/>
              <a:gd name="connsiteX441" fmla="*/ 1776042 w 2046530"/>
              <a:gd name="connsiteY441" fmla="*/ 1199367 h 3677288"/>
              <a:gd name="connsiteX442" fmla="*/ 1504508 w 2046530"/>
              <a:gd name="connsiteY442" fmla="*/ 1168489 h 3677288"/>
              <a:gd name="connsiteX443" fmla="*/ 1511866 w 2046530"/>
              <a:gd name="connsiteY443" fmla="*/ 1166277 h 3677288"/>
              <a:gd name="connsiteX444" fmla="*/ 1508935 w 2046530"/>
              <a:gd name="connsiteY444" fmla="*/ 1163347 h 3677288"/>
              <a:gd name="connsiteX445" fmla="*/ 1504508 w 2046530"/>
              <a:gd name="connsiteY445" fmla="*/ 1168489 h 3677288"/>
              <a:gd name="connsiteX446" fmla="*/ 994610 w 2046530"/>
              <a:gd name="connsiteY446" fmla="*/ 1852352 h 3677288"/>
              <a:gd name="connsiteX447" fmla="*/ 987252 w 2046530"/>
              <a:gd name="connsiteY447" fmla="*/ 2077377 h 3677288"/>
              <a:gd name="connsiteX448" fmla="*/ 998289 w 2046530"/>
              <a:gd name="connsiteY448" fmla="*/ 2172224 h 3677288"/>
              <a:gd name="connsiteX449" fmla="*/ 1003434 w 2046530"/>
              <a:gd name="connsiteY449" fmla="*/ 2292836 h 3677288"/>
              <a:gd name="connsiteX450" fmla="*/ 1049049 w 2046530"/>
              <a:gd name="connsiteY450" fmla="*/ 2488419 h 3677288"/>
              <a:gd name="connsiteX451" fmla="*/ 1097624 w 2046530"/>
              <a:gd name="connsiteY451" fmla="*/ 2609749 h 3677288"/>
              <a:gd name="connsiteX452" fmla="*/ 1113059 w 2046530"/>
              <a:gd name="connsiteY452" fmla="*/ 2538427 h 3677288"/>
              <a:gd name="connsiteX453" fmla="*/ 1076268 w 2046530"/>
              <a:gd name="connsiteY453" fmla="*/ 2429592 h 3677288"/>
              <a:gd name="connsiteX454" fmla="*/ 1079947 w 2046530"/>
              <a:gd name="connsiteY454" fmla="*/ 2245039 h 3677288"/>
              <a:gd name="connsiteX455" fmla="*/ 1083626 w 2046530"/>
              <a:gd name="connsiteY455" fmla="*/ 2241363 h 3677288"/>
              <a:gd name="connsiteX456" fmla="*/ 1089519 w 2046530"/>
              <a:gd name="connsiteY456" fmla="*/ 2235474 h 3677288"/>
              <a:gd name="connsiteX457" fmla="*/ 1168245 w 2046530"/>
              <a:gd name="connsiteY457" fmla="*/ 2269282 h 3677288"/>
              <a:gd name="connsiteX458" fmla="*/ 1168245 w 2046530"/>
              <a:gd name="connsiteY458" fmla="*/ 2267817 h 3677288"/>
              <a:gd name="connsiteX459" fmla="*/ 1172672 w 2046530"/>
              <a:gd name="connsiteY459" fmla="*/ 2265606 h 3677288"/>
              <a:gd name="connsiteX460" fmla="*/ 1185922 w 2046530"/>
              <a:gd name="connsiteY460" fmla="*/ 2231051 h 3677288"/>
              <a:gd name="connsiteX461" fmla="*/ 1199144 w 2046530"/>
              <a:gd name="connsiteY461" fmla="*/ 2197242 h 3677288"/>
              <a:gd name="connsiteX462" fmla="*/ 1199144 w 2046530"/>
              <a:gd name="connsiteY462" fmla="*/ 2191354 h 3677288"/>
              <a:gd name="connsiteX463" fmla="*/ 1218287 w 2046530"/>
              <a:gd name="connsiteY463" fmla="*/ 2147952 h 3677288"/>
              <a:gd name="connsiteX464" fmla="*/ 1227858 w 2046530"/>
              <a:gd name="connsiteY464" fmla="*/ 2097972 h 3677288"/>
              <a:gd name="connsiteX465" fmla="*/ 1224179 w 2046530"/>
              <a:gd name="connsiteY465" fmla="*/ 2098690 h 3677288"/>
              <a:gd name="connsiteX466" fmla="*/ 1216074 w 2046530"/>
              <a:gd name="connsiteY466" fmla="*/ 2100902 h 3677288"/>
              <a:gd name="connsiteX467" fmla="*/ 1213142 w 2046530"/>
              <a:gd name="connsiteY467" fmla="*/ 2100902 h 3677288"/>
              <a:gd name="connsiteX468" fmla="*/ 1193280 w 2046530"/>
              <a:gd name="connsiteY468" fmla="*/ 2085448 h 3677288"/>
              <a:gd name="connsiteX469" fmla="*/ 1180030 w 2046530"/>
              <a:gd name="connsiteY469" fmla="*/ 2044287 h 3677288"/>
              <a:gd name="connsiteX470" fmla="*/ 1159421 w 2046530"/>
              <a:gd name="connsiteY470" fmla="*/ 2010450 h 3677288"/>
              <a:gd name="connsiteX471" fmla="*/ 1139560 w 2046530"/>
              <a:gd name="connsiteY471" fmla="*/ 1885442 h 3677288"/>
              <a:gd name="connsiteX472" fmla="*/ 994610 w 2046530"/>
              <a:gd name="connsiteY472" fmla="*/ 1852352 h 3677288"/>
              <a:gd name="connsiteX473" fmla="*/ 1206502 w 2046530"/>
              <a:gd name="connsiteY473" fmla="*/ 2013408 h 3677288"/>
              <a:gd name="connsiteX474" fmla="*/ 1154995 w 2046530"/>
              <a:gd name="connsiteY474" fmla="*/ 1946481 h 3677288"/>
              <a:gd name="connsiteX475" fmla="*/ 1176351 w 2046530"/>
              <a:gd name="connsiteY475" fmla="*/ 2009731 h 3677288"/>
              <a:gd name="connsiteX476" fmla="*/ 1199144 w 2046530"/>
              <a:gd name="connsiteY476" fmla="*/ 2048681 h 3677288"/>
              <a:gd name="connsiteX477" fmla="*/ 1210929 w 2046530"/>
              <a:gd name="connsiteY477" fmla="*/ 2081771 h 3677288"/>
              <a:gd name="connsiteX478" fmla="*/ 1206502 w 2046530"/>
              <a:gd name="connsiteY478" fmla="*/ 2013408 h 3677288"/>
              <a:gd name="connsiteX479" fmla="*/ 1152063 w 2046530"/>
              <a:gd name="connsiteY479" fmla="*/ 1883231 h 3677288"/>
              <a:gd name="connsiteX480" fmla="*/ 1154276 w 2046530"/>
              <a:gd name="connsiteY480" fmla="*/ 1940593 h 3677288"/>
              <a:gd name="connsiteX481" fmla="*/ 1185922 w 2046530"/>
              <a:gd name="connsiteY481" fmla="*/ 1960441 h 3677288"/>
              <a:gd name="connsiteX482" fmla="*/ 1202105 w 2046530"/>
              <a:gd name="connsiteY482" fmla="*/ 1989136 h 3677288"/>
              <a:gd name="connsiteX483" fmla="*/ 1207250 w 2046530"/>
              <a:gd name="connsiteY483" fmla="*/ 1997955 h 3677288"/>
              <a:gd name="connsiteX484" fmla="*/ 1207250 w 2046530"/>
              <a:gd name="connsiteY484" fmla="*/ 1994278 h 3677288"/>
              <a:gd name="connsiteX485" fmla="*/ 1209463 w 2046530"/>
              <a:gd name="connsiteY485" fmla="*/ 1927351 h 3677288"/>
              <a:gd name="connsiteX486" fmla="*/ 1189601 w 2046530"/>
              <a:gd name="connsiteY486" fmla="*/ 1912644 h 3677288"/>
              <a:gd name="connsiteX487" fmla="*/ 1154995 w 2046530"/>
              <a:gd name="connsiteY487" fmla="*/ 1895754 h 3677288"/>
              <a:gd name="connsiteX488" fmla="*/ 1153529 w 2046530"/>
              <a:gd name="connsiteY488" fmla="*/ 1890584 h 3677288"/>
              <a:gd name="connsiteX489" fmla="*/ 1182962 w 2046530"/>
              <a:gd name="connsiteY489" fmla="*/ 1899431 h 3677288"/>
              <a:gd name="connsiteX490" fmla="*/ 1208715 w 2046530"/>
              <a:gd name="connsiteY490" fmla="*/ 1917068 h 3677288"/>
              <a:gd name="connsiteX491" fmla="*/ 1208715 w 2046530"/>
              <a:gd name="connsiteY491" fmla="*/ 1856776 h 3677288"/>
              <a:gd name="connsiteX492" fmla="*/ 1210929 w 2046530"/>
              <a:gd name="connsiteY492" fmla="*/ 1856776 h 3677288"/>
              <a:gd name="connsiteX493" fmla="*/ 1219034 w 2046530"/>
              <a:gd name="connsiteY493" fmla="*/ 1924421 h 3677288"/>
              <a:gd name="connsiteX494" fmla="*/ 1220500 w 2046530"/>
              <a:gd name="connsiteY494" fmla="*/ 1925168 h 3677288"/>
              <a:gd name="connsiteX495" fmla="*/ 1219034 w 2046530"/>
              <a:gd name="connsiteY495" fmla="*/ 1931027 h 3677288"/>
              <a:gd name="connsiteX496" fmla="*/ 1215355 w 2046530"/>
              <a:gd name="connsiteY496" fmla="*/ 2010450 h 3677288"/>
              <a:gd name="connsiteX497" fmla="*/ 1249185 w 2046530"/>
              <a:gd name="connsiteY497" fmla="*/ 1904573 h 3677288"/>
              <a:gd name="connsiteX498" fmla="*/ 1253612 w 2046530"/>
              <a:gd name="connsiteY498" fmla="*/ 1906784 h 3677288"/>
              <a:gd name="connsiteX499" fmla="*/ 1218287 w 2046530"/>
              <a:gd name="connsiteY499" fmla="*/ 2061205 h 3677288"/>
              <a:gd name="connsiteX500" fmla="*/ 1217539 w 2046530"/>
              <a:gd name="connsiteY500" fmla="*/ 2062670 h 3677288"/>
              <a:gd name="connsiteX501" fmla="*/ 1219034 w 2046530"/>
              <a:gd name="connsiteY501" fmla="*/ 2072235 h 3677288"/>
              <a:gd name="connsiteX502" fmla="*/ 1253612 w 2046530"/>
              <a:gd name="connsiteY502" fmla="*/ 1813374 h 3677288"/>
              <a:gd name="connsiteX503" fmla="*/ 1240361 w 2046530"/>
              <a:gd name="connsiteY503" fmla="*/ 1856029 h 3677288"/>
              <a:gd name="connsiteX504" fmla="*/ 1227858 w 2046530"/>
              <a:gd name="connsiteY504" fmla="*/ 1917814 h 3677288"/>
              <a:gd name="connsiteX505" fmla="*/ 1224179 w 2046530"/>
              <a:gd name="connsiteY505" fmla="*/ 1918532 h 3677288"/>
              <a:gd name="connsiteX506" fmla="*/ 1230071 w 2046530"/>
              <a:gd name="connsiteY506" fmla="*/ 1870017 h 3677288"/>
              <a:gd name="connsiteX507" fmla="*/ 1243293 w 2046530"/>
              <a:gd name="connsiteY507" fmla="*/ 1820727 h 3677288"/>
              <a:gd name="connsiteX508" fmla="*/ 1175604 w 2046530"/>
              <a:gd name="connsiteY508" fmla="*/ 1874412 h 3677288"/>
              <a:gd name="connsiteX509" fmla="*/ 1152063 w 2046530"/>
              <a:gd name="connsiteY509" fmla="*/ 1883231 h 3677288"/>
              <a:gd name="connsiteX510" fmla="*/ 1261689 w 2046530"/>
              <a:gd name="connsiteY510" fmla="*/ 1804555 h 3677288"/>
              <a:gd name="connsiteX511" fmla="*/ 1276405 w 2046530"/>
              <a:gd name="connsiteY511" fmla="*/ 1871482 h 3677288"/>
              <a:gd name="connsiteX512" fmla="*/ 1289655 w 2046530"/>
              <a:gd name="connsiteY512" fmla="*/ 1875877 h 3677288"/>
              <a:gd name="connsiteX513" fmla="*/ 1304372 w 2046530"/>
              <a:gd name="connsiteY513" fmla="*/ 1875877 h 3677288"/>
              <a:gd name="connsiteX514" fmla="*/ 1305838 w 2046530"/>
              <a:gd name="connsiteY514" fmla="*/ 1876624 h 3677288"/>
              <a:gd name="connsiteX515" fmla="*/ 1308798 w 2046530"/>
              <a:gd name="connsiteY515" fmla="*/ 1872200 h 3677288"/>
              <a:gd name="connsiteX516" fmla="*/ 1369877 w 2046530"/>
              <a:gd name="connsiteY516" fmla="*/ 1792060 h 3677288"/>
              <a:gd name="connsiteX517" fmla="*/ 1302158 w 2046530"/>
              <a:gd name="connsiteY517" fmla="*/ 1858241 h 3677288"/>
              <a:gd name="connsiteX518" fmla="*/ 1297761 w 2046530"/>
              <a:gd name="connsiteY518" fmla="*/ 1852352 h 3677288"/>
              <a:gd name="connsiteX519" fmla="*/ 1371343 w 2046530"/>
              <a:gd name="connsiteY519" fmla="*/ 1783960 h 3677288"/>
              <a:gd name="connsiteX520" fmla="*/ 1372808 w 2046530"/>
              <a:gd name="connsiteY520" fmla="*/ 1783242 h 3677288"/>
              <a:gd name="connsiteX521" fmla="*/ 1394136 w 2046530"/>
              <a:gd name="connsiteY521" fmla="*/ 1700143 h 3677288"/>
              <a:gd name="connsiteX522" fmla="*/ 1369129 w 2046530"/>
              <a:gd name="connsiteY522" fmla="*/ 1737657 h 3677288"/>
              <a:gd name="connsiteX523" fmla="*/ 1316875 w 2046530"/>
              <a:gd name="connsiteY523" fmla="*/ 1794990 h 3677288"/>
              <a:gd name="connsiteX524" fmla="*/ 1311011 w 2046530"/>
              <a:gd name="connsiteY524" fmla="*/ 1790595 h 3677288"/>
              <a:gd name="connsiteX525" fmla="*/ 1362518 w 2046530"/>
              <a:gd name="connsiteY525" fmla="*/ 1733233 h 3677288"/>
              <a:gd name="connsiteX526" fmla="*/ 1400028 w 2046530"/>
              <a:gd name="connsiteY526" fmla="*/ 1681013 h 3677288"/>
              <a:gd name="connsiteX527" fmla="*/ 1407386 w 2046530"/>
              <a:gd name="connsiteY527" fmla="*/ 1658953 h 3677288"/>
              <a:gd name="connsiteX528" fmla="*/ 1420637 w 2046530"/>
              <a:gd name="connsiteY528" fmla="*/ 1554541 h 3677288"/>
              <a:gd name="connsiteX529" fmla="*/ 1346307 w 2046530"/>
              <a:gd name="connsiteY529" fmla="*/ 1694255 h 3677288"/>
              <a:gd name="connsiteX530" fmla="*/ 1338949 w 2046530"/>
              <a:gd name="connsiteY530" fmla="*/ 1725880 h 3677288"/>
              <a:gd name="connsiteX531" fmla="*/ 1320554 w 2046530"/>
              <a:gd name="connsiteY531" fmla="*/ 1750152 h 3677288"/>
              <a:gd name="connsiteX532" fmla="*/ 1296295 w 2046530"/>
              <a:gd name="connsiteY532" fmla="*/ 1868524 h 3677288"/>
              <a:gd name="connsiteX533" fmla="*/ 1288189 w 2046530"/>
              <a:gd name="connsiteY533" fmla="*/ 1868524 h 3677288"/>
              <a:gd name="connsiteX534" fmla="*/ 1290403 w 2046530"/>
              <a:gd name="connsiteY534" fmla="*/ 1834716 h 3677288"/>
              <a:gd name="connsiteX535" fmla="*/ 1283763 w 2046530"/>
              <a:gd name="connsiteY535" fmla="*/ 1806767 h 3677288"/>
              <a:gd name="connsiteX536" fmla="*/ 1282297 w 2046530"/>
              <a:gd name="connsiteY536" fmla="*/ 1787637 h 3677288"/>
              <a:gd name="connsiteX537" fmla="*/ 1261689 w 2046530"/>
              <a:gd name="connsiteY537" fmla="*/ 1804555 h 3677288"/>
              <a:gd name="connsiteX538" fmla="*/ 1286724 w 2046530"/>
              <a:gd name="connsiteY538" fmla="*/ 1781777 h 3677288"/>
              <a:gd name="connsiteX539" fmla="*/ 1290403 w 2046530"/>
              <a:gd name="connsiteY539" fmla="*/ 1808979 h 3677288"/>
              <a:gd name="connsiteX540" fmla="*/ 1291869 w 2046530"/>
              <a:gd name="connsiteY540" fmla="*/ 1815585 h 3677288"/>
              <a:gd name="connsiteX541" fmla="*/ 1303653 w 2046530"/>
              <a:gd name="connsiteY541" fmla="*/ 1766323 h 3677288"/>
              <a:gd name="connsiteX542" fmla="*/ 1286724 w 2046530"/>
              <a:gd name="connsiteY542" fmla="*/ 1781777 h 3677288"/>
              <a:gd name="connsiteX543" fmla="*/ 1338949 w 2046530"/>
              <a:gd name="connsiteY543" fmla="*/ 1542793 h 3677288"/>
              <a:gd name="connsiteX544" fmla="*/ 1340444 w 2046530"/>
              <a:gd name="connsiteY544" fmla="*/ 1568529 h 3677288"/>
              <a:gd name="connsiteX545" fmla="*/ 1346307 w 2046530"/>
              <a:gd name="connsiteY545" fmla="*/ 1599408 h 3677288"/>
              <a:gd name="connsiteX546" fmla="*/ 1351481 w 2046530"/>
              <a:gd name="connsiteY546" fmla="*/ 1615579 h 3677288"/>
              <a:gd name="connsiteX547" fmla="*/ 1363237 w 2046530"/>
              <a:gd name="connsiteY547" fmla="*/ 1564853 h 3677288"/>
              <a:gd name="connsiteX548" fmla="*/ 1359558 w 2046530"/>
              <a:gd name="connsiteY548" fmla="*/ 1564853 h 3677288"/>
              <a:gd name="connsiteX549" fmla="*/ 1349268 w 2046530"/>
              <a:gd name="connsiteY549" fmla="*/ 1533227 h 3677288"/>
              <a:gd name="connsiteX550" fmla="*/ 1347802 w 2046530"/>
              <a:gd name="connsiteY550" fmla="*/ 1509702 h 3677288"/>
              <a:gd name="connsiteX551" fmla="*/ 1340444 w 2046530"/>
              <a:gd name="connsiteY551" fmla="*/ 1539834 h 3677288"/>
              <a:gd name="connsiteX552" fmla="*/ 1338949 w 2046530"/>
              <a:gd name="connsiteY552" fmla="*/ 1542793 h 3677288"/>
              <a:gd name="connsiteX553" fmla="*/ 1352947 w 2046530"/>
              <a:gd name="connsiteY553" fmla="*/ 1493502 h 3677288"/>
              <a:gd name="connsiteX554" fmla="*/ 1353666 w 2046530"/>
              <a:gd name="connsiteY554" fmla="*/ 1495714 h 3677288"/>
              <a:gd name="connsiteX555" fmla="*/ 1357345 w 2046530"/>
              <a:gd name="connsiteY555" fmla="*/ 1533227 h 3677288"/>
              <a:gd name="connsiteX556" fmla="*/ 1362518 w 2046530"/>
              <a:gd name="connsiteY556" fmla="*/ 1554541 h 3677288"/>
              <a:gd name="connsiteX557" fmla="*/ 1365450 w 2046530"/>
              <a:gd name="connsiteY557" fmla="*/ 1547187 h 3677288"/>
              <a:gd name="connsiteX558" fmla="*/ 1384593 w 2046530"/>
              <a:gd name="connsiteY558" fmla="*/ 1430280 h 3677288"/>
              <a:gd name="connsiteX559" fmla="*/ 1383098 w 2046530"/>
              <a:gd name="connsiteY559" fmla="*/ 1425139 h 3677288"/>
              <a:gd name="connsiteX560" fmla="*/ 1352947 w 2046530"/>
              <a:gd name="connsiteY560" fmla="*/ 1493502 h 3677288"/>
              <a:gd name="connsiteX561" fmla="*/ 1391204 w 2046530"/>
              <a:gd name="connsiteY561" fmla="*/ 1450129 h 3677288"/>
              <a:gd name="connsiteX562" fmla="*/ 1380167 w 2046530"/>
              <a:gd name="connsiteY562" fmla="*/ 1527339 h 3677288"/>
              <a:gd name="connsiteX563" fmla="*/ 1386059 w 2046530"/>
              <a:gd name="connsiteY563" fmla="*/ 1519986 h 3677288"/>
              <a:gd name="connsiteX564" fmla="*/ 1407386 w 2046530"/>
              <a:gd name="connsiteY564" fmla="*/ 1492037 h 3677288"/>
              <a:gd name="connsiteX565" fmla="*/ 1391204 w 2046530"/>
              <a:gd name="connsiteY565" fmla="*/ 1450129 h 3677288"/>
              <a:gd name="connsiteX566" fmla="*/ 1363984 w 2046530"/>
              <a:gd name="connsiteY566" fmla="*/ 1558964 h 3677288"/>
              <a:gd name="connsiteX567" fmla="*/ 1363984 w 2046530"/>
              <a:gd name="connsiteY567" fmla="*/ 1560429 h 3677288"/>
              <a:gd name="connsiteX568" fmla="*/ 1363984 w 2046530"/>
              <a:gd name="connsiteY568" fmla="*/ 1558964 h 3677288"/>
              <a:gd name="connsiteX569" fmla="*/ 1340444 w 2046530"/>
              <a:gd name="connsiteY569" fmla="*/ 1657488 h 3677288"/>
              <a:gd name="connsiteX570" fmla="*/ 1341163 w 2046530"/>
              <a:gd name="connsiteY570" fmla="*/ 1656023 h 3677288"/>
              <a:gd name="connsiteX571" fmla="*/ 1348521 w 2046530"/>
              <a:gd name="connsiteY571" fmla="*/ 1629539 h 3677288"/>
              <a:gd name="connsiteX572" fmla="*/ 1338949 w 2046530"/>
              <a:gd name="connsiteY572" fmla="*/ 1607479 h 3677288"/>
              <a:gd name="connsiteX573" fmla="*/ 1340444 w 2046530"/>
              <a:gd name="connsiteY573" fmla="*/ 1655276 h 3677288"/>
              <a:gd name="connsiteX574" fmla="*/ 1340444 w 2046530"/>
              <a:gd name="connsiteY574" fmla="*/ 1657488 h 3677288"/>
              <a:gd name="connsiteX575" fmla="*/ 1419889 w 2046530"/>
              <a:gd name="connsiteY575" fmla="*/ 1541299 h 3677288"/>
              <a:gd name="connsiteX576" fmla="*/ 1409599 w 2046530"/>
              <a:gd name="connsiteY576" fmla="*/ 1497926 h 3677288"/>
              <a:gd name="connsiteX577" fmla="*/ 1390457 w 2046530"/>
              <a:gd name="connsiteY577" fmla="*/ 1525874 h 3677288"/>
              <a:gd name="connsiteX578" fmla="*/ 1375740 w 2046530"/>
              <a:gd name="connsiteY578" fmla="*/ 1550864 h 3677288"/>
              <a:gd name="connsiteX579" fmla="*/ 1355160 w 2046530"/>
              <a:gd name="connsiteY579" fmla="*/ 1636893 h 3677288"/>
              <a:gd name="connsiteX580" fmla="*/ 1343376 w 2046530"/>
              <a:gd name="connsiteY580" fmla="*/ 1675871 h 3677288"/>
              <a:gd name="connsiteX581" fmla="*/ 1344123 w 2046530"/>
              <a:gd name="connsiteY581" fmla="*/ 1680295 h 3677288"/>
              <a:gd name="connsiteX582" fmla="*/ 1419889 w 2046530"/>
              <a:gd name="connsiteY582" fmla="*/ 1544257 h 3677288"/>
              <a:gd name="connsiteX583" fmla="*/ 1419889 w 2046530"/>
              <a:gd name="connsiteY583" fmla="*/ 1541299 h 3677288"/>
              <a:gd name="connsiteX584" fmla="*/ 1287442 w 2046530"/>
              <a:gd name="connsiteY584" fmla="*/ 1937663 h 3677288"/>
              <a:gd name="connsiteX585" fmla="*/ 1299974 w 2046530"/>
              <a:gd name="connsiteY585" fmla="*/ 1921491 h 3677288"/>
              <a:gd name="connsiteX586" fmla="*/ 1298479 w 2046530"/>
              <a:gd name="connsiteY586" fmla="*/ 1919279 h 3677288"/>
              <a:gd name="connsiteX587" fmla="*/ 1304372 w 2046530"/>
              <a:gd name="connsiteY587" fmla="*/ 1899431 h 3677288"/>
              <a:gd name="connsiteX588" fmla="*/ 1311011 w 2046530"/>
              <a:gd name="connsiteY588" fmla="*/ 1886907 h 3677288"/>
              <a:gd name="connsiteX589" fmla="*/ 1306585 w 2046530"/>
              <a:gd name="connsiteY589" fmla="*/ 1883977 h 3677288"/>
              <a:gd name="connsiteX590" fmla="*/ 1305838 w 2046530"/>
              <a:gd name="connsiteY590" fmla="*/ 1884724 h 3677288"/>
              <a:gd name="connsiteX591" fmla="*/ 1276405 w 2046530"/>
              <a:gd name="connsiteY591" fmla="*/ 1885442 h 3677288"/>
              <a:gd name="connsiteX592" fmla="*/ 1270541 w 2046530"/>
              <a:gd name="connsiteY592" fmla="*/ 1943551 h 3677288"/>
              <a:gd name="connsiteX593" fmla="*/ 1249185 w 2046530"/>
              <a:gd name="connsiteY593" fmla="*/ 2006773 h 3677288"/>
              <a:gd name="connsiteX594" fmla="*/ 1254330 w 2046530"/>
              <a:gd name="connsiteY594" fmla="*/ 2002378 h 3677288"/>
              <a:gd name="connsiteX595" fmla="*/ 1287442 w 2046530"/>
              <a:gd name="connsiteY595" fmla="*/ 1937663 h 3677288"/>
              <a:gd name="connsiteX596" fmla="*/ 1260970 w 2046530"/>
              <a:gd name="connsiteY596" fmla="*/ 2018550 h 3677288"/>
              <a:gd name="connsiteX597" fmla="*/ 1233003 w 2046530"/>
              <a:gd name="connsiteY597" fmla="*/ 2122215 h 3677288"/>
              <a:gd name="connsiteX598" fmla="*/ 1433140 w 2046530"/>
              <a:gd name="connsiteY598" fmla="*/ 1937663 h 3677288"/>
              <a:gd name="connsiteX599" fmla="*/ 1436819 w 2046530"/>
              <a:gd name="connsiteY599" fmla="*/ 1944269 h 3677288"/>
              <a:gd name="connsiteX600" fmla="*/ 1320554 w 2046530"/>
              <a:gd name="connsiteY600" fmla="*/ 2028833 h 3677288"/>
              <a:gd name="connsiteX601" fmla="*/ 1320554 w 2046530"/>
              <a:gd name="connsiteY601" fmla="*/ 2031792 h 3677288"/>
              <a:gd name="connsiteX602" fmla="*/ 1297013 w 2046530"/>
              <a:gd name="connsiteY602" fmla="*/ 2071488 h 3677288"/>
              <a:gd name="connsiteX603" fmla="*/ 1283763 w 2046530"/>
              <a:gd name="connsiteY603" fmla="*/ 2109720 h 3677288"/>
              <a:gd name="connsiteX604" fmla="*/ 1316875 w 2046530"/>
              <a:gd name="connsiteY604" fmla="*/ 2092802 h 3677288"/>
              <a:gd name="connsiteX605" fmla="*/ 1438285 w 2046530"/>
              <a:gd name="connsiteY605" fmla="*/ 2018550 h 3677288"/>
              <a:gd name="connsiteX606" fmla="*/ 1429461 w 2046530"/>
              <a:gd name="connsiteY606" fmla="*/ 1989854 h 3677288"/>
              <a:gd name="connsiteX607" fmla="*/ 1427247 w 2046530"/>
              <a:gd name="connsiteY607" fmla="*/ 1958258 h 3677288"/>
              <a:gd name="connsiteX608" fmla="*/ 1428742 w 2046530"/>
              <a:gd name="connsiteY608" fmla="*/ 1951623 h 3677288"/>
              <a:gd name="connsiteX609" fmla="*/ 1436100 w 2046530"/>
              <a:gd name="connsiteY609" fmla="*/ 1967076 h 3677288"/>
              <a:gd name="connsiteX610" fmla="*/ 1444177 w 2046530"/>
              <a:gd name="connsiteY610" fmla="*/ 2013408 h 3677288"/>
              <a:gd name="connsiteX611" fmla="*/ 1491286 w 2046530"/>
              <a:gd name="connsiteY611" fmla="*/ 1968541 h 3677288"/>
              <a:gd name="connsiteX612" fmla="*/ 1434606 w 2046530"/>
              <a:gd name="connsiteY612" fmla="*/ 1934704 h 3677288"/>
              <a:gd name="connsiteX613" fmla="*/ 1430208 w 2046530"/>
              <a:gd name="connsiteY613" fmla="*/ 1933986 h 3677288"/>
              <a:gd name="connsiteX614" fmla="*/ 1425063 w 2046530"/>
              <a:gd name="connsiteY614" fmla="*/ 1933239 h 3677288"/>
              <a:gd name="connsiteX615" fmla="*/ 1424316 w 2046530"/>
              <a:gd name="connsiteY615" fmla="*/ 1933239 h 3677288"/>
              <a:gd name="connsiteX616" fmla="*/ 1260970 w 2046530"/>
              <a:gd name="connsiteY616" fmla="*/ 2018550 h 3677288"/>
              <a:gd name="connsiteX617" fmla="*/ 1440498 w 2046530"/>
              <a:gd name="connsiteY617" fmla="*/ 1918532 h 3677288"/>
              <a:gd name="connsiteX618" fmla="*/ 1498645 w 2046530"/>
              <a:gd name="connsiteY618" fmla="*/ 1892078 h 3677288"/>
              <a:gd name="connsiteX619" fmla="*/ 1501576 w 2046530"/>
              <a:gd name="connsiteY619" fmla="*/ 1890584 h 3677288"/>
              <a:gd name="connsiteX620" fmla="*/ 1525864 w 2046530"/>
              <a:gd name="connsiteY620" fmla="*/ 1881047 h 3677288"/>
              <a:gd name="connsiteX621" fmla="*/ 1526583 w 2046530"/>
              <a:gd name="connsiteY621" fmla="*/ 1879554 h 3677288"/>
              <a:gd name="connsiteX622" fmla="*/ 1628131 w 2046530"/>
              <a:gd name="connsiteY622" fmla="*/ 1747940 h 3677288"/>
              <a:gd name="connsiteX623" fmla="*/ 1522904 w 2046530"/>
              <a:gd name="connsiteY623" fmla="*/ 1805302 h 3677288"/>
              <a:gd name="connsiteX624" fmla="*/ 1471396 w 2046530"/>
              <a:gd name="connsiteY624" fmla="*/ 1895007 h 3677288"/>
              <a:gd name="connsiteX625" fmla="*/ 1461106 w 2046530"/>
              <a:gd name="connsiteY625" fmla="*/ 1895007 h 3677288"/>
              <a:gd name="connsiteX626" fmla="*/ 1468465 w 2046530"/>
              <a:gd name="connsiteY626" fmla="*/ 1864129 h 3677288"/>
              <a:gd name="connsiteX627" fmla="*/ 1440498 w 2046530"/>
              <a:gd name="connsiteY627" fmla="*/ 1918532 h 3677288"/>
              <a:gd name="connsiteX628" fmla="*/ 1728932 w 2046530"/>
              <a:gd name="connsiteY628" fmla="*/ 1720738 h 3677288"/>
              <a:gd name="connsiteX629" fmla="*/ 1725253 w 2046530"/>
              <a:gd name="connsiteY629" fmla="*/ 1721456 h 3677288"/>
              <a:gd name="connsiteX630" fmla="*/ 1726001 w 2046530"/>
              <a:gd name="connsiteY630" fmla="*/ 1726627 h 3677288"/>
              <a:gd name="connsiteX631" fmla="*/ 1644313 w 2046530"/>
              <a:gd name="connsiteY631" fmla="*/ 1841322 h 3677288"/>
              <a:gd name="connsiteX632" fmla="*/ 1665669 w 2046530"/>
              <a:gd name="connsiteY632" fmla="*/ 1834716 h 3677288"/>
              <a:gd name="connsiteX633" fmla="*/ 1669349 w 2046530"/>
              <a:gd name="connsiteY633" fmla="*/ 1831757 h 3677288"/>
              <a:gd name="connsiteX634" fmla="*/ 1674493 w 2046530"/>
              <a:gd name="connsiteY634" fmla="*/ 1831757 h 3677288"/>
              <a:gd name="connsiteX635" fmla="*/ 1704673 w 2046530"/>
              <a:gd name="connsiteY635" fmla="*/ 1821474 h 3677288"/>
              <a:gd name="connsiteX636" fmla="*/ 1708353 w 2046530"/>
              <a:gd name="connsiteY636" fmla="*/ 1820009 h 3677288"/>
              <a:gd name="connsiteX637" fmla="*/ 1708353 w 2046530"/>
              <a:gd name="connsiteY637" fmla="*/ 1817797 h 3677288"/>
              <a:gd name="connsiteX638" fmla="*/ 1748075 w 2046530"/>
              <a:gd name="connsiteY638" fmla="*/ 1761900 h 3677288"/>
              <a:gd name="connsiteX639" fmla="*/ 1802514 w 2046530"/>
              <a:gd name="connsiteY639" fmla="*/ 1710426 h 3677288"/>
              <a:gd name="connsiteX640" fmla="*/ 1728932 w 2046530"/>
              <a:gd name="connsiteY640" fmla="*/ 1720738 h 3677288"/>
              <a:gd name="connsiteX641" fmla="*/ 1807688 w 2046530"/>
              <a:gd name="connsiteY641" fmla="*/ 1709708 h 3677288"/>
              <a:gd name="connsiteX642" fmla="*/ 1807688 w 2046530"/>
              <a:gd name="connsiteY642" fmla="*/ 1712638 h 3677288"/>
              <a:gd name="connsiteX643" fmla="*/ 1717895 w 2046530"/>
              <a:gd name="connsiteY643" fmla="*/ 1816332 h 3677288"/>
              <a:gd name="connsiteX644" fmla="*/ 1795903 w 2046530"/>
              <a:gd name="connsiteY644" fmla="*/ 1785454 h 3677288"/>
              <a:gd name="connsiteX645" fmla="*/ 1795903 w 2046530"/>
              <a:gd name="connsiteY645" fmla="*/ 1784707 h 3677288"/>
              <a:gd name="connsiteX646" fmla="*/ 1798835 w 2046530"/>
              <a:gd name="connsiteY646" fmla="*/ 1783242 h 3677288"/>
              <a:gd name="connsiteX647" fmla="*/ 1798835 w 2046530"/>
              <a:gd name="connsiteY647" fmla="*/ 1781777 h 3677288"/>
              <a:gd name="connsiteX648" fmla="*/ 1826083 w 2046530"/>
              <a:gd name="connsiteY648" fmla="*/ 1739122 h 3677288"/>
              <a:gd name="connsiteX649" fmla="*/ 1862874 w 2046530"/>
              <a:gd name="connsiteY649" fmla="*/ 1704567 h 3677288"/>
              <a:gd name="connsiteX650" fmla="*/ 1807688 w 2046530"/>
              <a:gd name="connsiteY650" fmla="*/ 1709708 h 3677288"/>
              <a:gd name="connsiteX651" fmla="*/ 1893773 w 2046530"/>
              <a:gd name="connsiteY651" fmla="*/ 1700890 h 3677288"/>
              <a:gd name="connsiteX652" fmla="*/ 1870951 w 2046530"/>
              <a:gd name="connsiteY652" fmla="*/ 1703820 h 3677288"/>
              <a:gd name="connsiteX653" fmla="*/ 1870951 w 2046530"/>
              <a:gd name="connsiteY653" fmla="*/ 1704567 h 3677288"/>
              <a:gd name="connsiteX654" fmla="*/ 1832694 w 2046530"/>
              <a:gd name="connsiteY654" fmla="*/ 1744263 h 3677288"/>
              <a:gd name="connsiteX655" fmla="*/ 1809872 w 2046530"/>
              <a:gd name="connsiteY655" fmla="*/ 1778818 h 3677288"/>
              <a:gd name="connsiteX656" fmla="*/ 1975431 w 2046530"/>
              <a:gd name="connsiteY656" fmla="*/ 1682507 h 3677288"/>
              <a:gd name="connsiteX657" fmla="*/ 1977644 w 2046530"/>
              <a:gd name="connsiteY657" fmla="*/ 1685436 h 3677288"/>
              <a:gd name="connsiteX658" fmla="*/ 1879775 w 2046530"/>
              <a:gd name="connsiteY658" fmla="*/ 1751617 h 3677288"/>
              <a:gd name="connsiteX659" fmla="*/ 1959249 w 2046530"/>
              <a:gd name="connsiteY659" fmla="*/ 1747940 h 3677288"/>
              <a:gd name="connsiteX660" fmla="*/ 1959996 w 2046530"/>
              <a:gd name="connsiteY660" fmla="*/ 1752364 h 3677288"/>
              <a:gd name="connsiteX661" fmla="*/ 1875377 w 2046530"/>
              <a:gd name="connsiteY661" fmla="*/ 1756758 h 3677288"/>
              <a:gd name="connsiteX662" fmla="*/ 1873911 w 2046530"/>
              <a:gd name="connsiteY662" fmla="*/ 1755293 h 3677288"/>
              <a:gd name="connsiteX663" fmla="*/ 1821657 w 2046530"/>
              <a:gd name="connsiteY663" fmla="*/ 1782495 h 3677288"/>
              <a:gd name="connsiteX664" fmla="*/ 1851837 w 2046530"/>
              <a:gd name="connsiteY664" fmla="*/ 1788384 h 3677288"/>
              <a:gd name="connsiteX665" fmla="*/ 1945999 w 2046530"/>
              <a:gd name="connsiteY665" fmla="*/ 1783960 h 3677288"/>
              <a:gd name="connsiteX666" fmla="*/ 1946746 w 2046530"/>
              <a:gd name="connsiteY666" fmla="*/ 1783960 h 3677288"/>
              <a:gd name="connsiteX667" fmla="*/ 2004145 w 2046530"/>
              <a:gd name="connsiteY667" fmla="*/ 1666306 h 3677288"/>
              <a:gd name="connsiteX668" fmla="*/ 1893773 w 2046530"/>
              <a:gd name="connsiteY668" fmla="*/ 1700890 h 3677288"/>
              <a:gd name="connsiteX669" fmla="*/ 1942319 w 2046530"/>
              <a:gd name="connsiteY669" fmla="*/ 1787637 h 3677288"/>
              <a:gd name="connsiteX670" fmla="*/ 1802514 w 2046530"/>
              <a:gd name="connsiteY670" fmla="*/ 1791313 h 3677288"/>
              <a:gd name="connsiteX671" fmla="*/ 1739970 w 2046530"/>
              <a:gd name="connsiteY671" fmla="*/ 1817797 h 3677288"/>
              <a:gd name="connsiteX672" fmla="*/ 1700247 w 2046530"/>
              <a:gd name="connsiteY672" fmla="*/ 1832504 h 3677288"/>
              <a:gd name="connsiteX673" fmla="*/ 1913634 w 2046530"/>
              <a:gd name="connsiteY673" fmla="*/ 1822939 h 3677288"/>
              <a:gd name="connsiteX674" fmla="*/ 1942319 w 2046530"/>
              <a:gd name="connsiteY674" fmla="*/ 1787637 h 3677288"/>
              <a:gd name="connsiteX675" fmla="*/ 1542046 w 2046530"/>
              <a:gd name="connsiteY675" fmla="*/ 1875877 h 3677288"/>
              <a:gd name="connsiteX676" fmla="*/ 1630344 w 2046530"/>
              <a:gd name="connsiteY676" fmla="*/ 1846464 h 3677288"/>
              <a:gd name="connsiteX677" fmla="*/ 1720108 w 2046530"/>
              <a:gd name="connsiteY677" fmla="*/ 1723668 h 3677288"/>
              <a:gd name="connsiteX678" fmla="*/ 1645808 w 2046530"/>
              <a:gd name="connsiteY678" fmla="*/ 1743517 h 3677288"/>
              <a:gd name="connsiteX679" fmla="*/ 1542046 w 2046530"/>
              <a:gd name="connsiteY679" fmla="*/ 1875877 h 3677288"/>
              <a:gd name="connsiteX680" fmla="*/ 1911421 w 2046530"/>
              <a:gd name="connsiteY680" fmla="*/ 1827362 h 3677288"/>
              <a:gd name="connsiteX681" fmla="*/ 1680386 w 2046530"/>
              <a:gd name="connsiteY681" fmla="*/ 1840604 h 3677288"/>
              <a:gd name="connsiteX682" fmla="*/ 1517759 w 2046530"/>
              <a:gd name="connsiteY682" fmla="*/ 1897937 h 3677288"/>
              <a:gd name="connsiteX683" fmla="*/ 1717895 w 2046530"/>
              <a:gd name="connsiteY683" fmla="*/ 1938381 h 3677288"/>
              <a:gd name="connsiteX684" fmla="*/ 1776042 w 2046530"/>
              <a:gd name="connsiteY684" fmla="*/ 1904573 h 3677288"/>
              <a:gd name="connsiteX685" fmla="*/ 1792224 w 2046530"/>
              <a:gd name="connsiteY685" fmla="*/ 1897937 h 3677288"/>
              <a:gd name="connsiteX686" fmla="*/ 1575905 w 2046530"/>
              <a:gd name="connsiteY686" fmla="*/ 1882512 h 3677288"/>
              <a:gd name="connsiteX687" fmla="*/ 1576624 w 2046530"/>
              <a:gd name="connsiteY687" fmla="*/ 1876624 h 3677288"/>
              <a:gd name="connsiteX688" fmla="*/ 1810620 w 2046530"/>
              <a:gd name="connsiteY688" fmla="*/ 1891331 h 3677288"/>
              <a:gd name="connsiteX689" fmla="*/ 1875377 w 2046530"/>
              <a:gd name="connsiteY689" fmla="*/ 1860452 h 3677288"/>
              <a:gd name="connsiteX690" fmla="*/ 1911421 w 2046530"/>
              <a:gd name="connsiteY690" fmla="*/ 1827362 h 3677288"/>
              <a:gd name="connsiteX691" fmla="*/ 1701713 w 2046530"/>
              <a:gd name="connsiteY691" fmla="*/ 1945734 h 3677288"/>
              <a:gd name="connsiteX692" fmla="*/ 1709818 w 2046530"/>
              <a:gd name="connsiteY692" fmla="*/ 1941339 h 3677288"/>
              <a:gd name="connsiteX693" fmla="*/ 1505256 w 2046530"/>
              <a:gd name="connsiteY693" fmla="*/ 1901614 h 3677288"/>
              <a:gd name="connsiteX694" fmla="*/ 1467717 w 2046530"/>
              <a:gd name="connsiteY694" fmla="*/ 1917814 h 3677288"/>
              <a:gd name="connsiteX695" fmla="*/ 1596485 w 2046530"/>
              <a:gd name="connsiteY695" fmla="*/ 1967794 h 3677288"/>
              <a:gd name="connsiteX696" fmla="*/ 1597980 w 2046530"/>
              <a:gd name="connsiteY696" fmla="*/ 1970006 h 3677288"/>
              <a:gd name="connsiteX697" fmla="*/ 1701713 w 2046530"/>
              <a:gd name="connsiteY697" fmla="*/ 1945734 h 3677288"/>
              <a:gd name="connsiteX698" fmla="*/ 1589875 w 2046530"/>
              <a:gd name="connsiteY698" fmla="*/ 1970753 h 3677288"/>
              <a:gd name="connsiteX699" fmla="*/ 1458175 w 2046530"/>
              <a:gd name="connsiteY699" fmla="*/ 1922956 h 3677288"/>
              <a:gd name="connsiteX700" fmla="*/ 1447137 w 2046530"/>
              <a:gd name="connsiteY700" fmla="*/ 1928844 h 3677288"/>
              <a:gd name="connsiteX701" fmla="*/ 1490539 w 2046530"/>
              <a:gd name="connsiteY701" fmla="*/ 1953088 h 3677288"/>
              <a:gd name="connsiteX702" fmla="*/ 1589875 w 2046530"/>
              <a:gd name="connsiteY702" fmla="*/ 1970753 h 3677288"/>
              <a:gd name="connsiteX703" fmla="*/ 1558229 w 2046530"/>
              <a:gd name="connsiteY703" fmla="*/ 1983248 h 3677288"/>
              <a:gd name="connsiteX704" fmla="*/ 1509682 w 2046530"/>
              <a:gd name="connsiteY704" fmla="*/ 1976641 h 3677288"/>
              <a:gd name="connsiteX705" fmla="*/ 1494966 w 2046530"/>
              <a:gd name="connsiteY705" fmla="*/ 1970006 h 3677288"/>
              <a:gd name="connsiteX706" fmla="*/ 1446390 w 2046530"/>
              <a:gd name="connsiteY706" fmla="*/ 2020015 h 3677288"/>
              <a:gd name="connsiteX707" fmla="*/ 1442711 w 2046530"/>
              <a:gd name="connsiteY707" fmla="*/ 2022945 h 3677288"/>
              <a:gd name="connsiteX708" fmla="*/ 1380914 w 2046530"/>
              <a:gd name="connsiteY708" fmla="*/ 2067812 h 3677288"/>
              <a:gd name="connsiteX709" fmla="*/ 1497150 w 2046530"/>
              <a:gd name="connsiteY709" fmla="*/ 2065600 h 3677288"/>
              <a:gd name="connsiteX710" fmla="*/ 1499363 w 2046530"/>
              <a:gd name="connsiteY710" fmla="*/ 2067065 h 3677288"/>
              <a:gd name="connsiteX711" fmla="*/ 1538367 w 2046530"/>
              <a:gd name="connsiteY711" fmla="*/ 2009731 h 3677288"/>
              <a:gd name="connsiteX712" fmla="*/ 1537620 w 2046530"/>
              <a:gd name="connsiteY712" fmla="*/ 2010450 h 3677288"/>
              <a:gd name="connsiteX713" fmla="*/ 1447856 w 2046530"/>
              <a:gd name="connsiteY713" fmla="*/ 2031792 h 3677288"/>
              <a:gd name="connsiteX714" fmla="*/ 1444924 w 2046530"/>
              <a:gd name="connsiteY714" fmla="*/ 2025903 h 3677288"/>
              <a:gd name="connsiteX715" fmla="*/ 1450817 w 2046530"/>
              <a:gd name="connsiteY715" fmla="*/ 2020761 h 3677288"/>
              <a:gd name="connsiteX716" fmla="*/ 1453748 w 2046530"/>
              <a:gd name="connsiteY716" fmla="*/ 2023691 h 3677288"/>
              <a:gd name="connsiteX717" fmla="*/ 1536154 w 2046530"/>
              <a:gd name="connsiteY717" fmla="*/ 2005308 h 3677288"/>
              <a:gd name="connsiteX718" fmla="*/ 1539115 w 2046530"/>
              <a:gd name="connsiteY718" fmla="*/ 2008985 h 3677288"/>
              <a:gd name="connsiteX719" fmla="*/ 1558229 w 2046530"/>
              <a:gd name="connsiteY719" fmla="*/ 1983248 h 3677288"/>
              <a:gd name="connsiteX720" fmla="*/ 1497897 w 2046530"/>
              <a:gd name="connsiteY720" fmla="*/ 2070023 h 3677288"/>
              <a:gd name="connsiteX721" fmla="*/ 1372061 w 2046530"/>
              <a:gd name="connsiteY721" fmla="*/ 2075912 h 3677288"/>
              <a:gd name="connsiteX722" fmla="*/ 1369877 w 2046530"/>
              <a:gd name="connsiteY722" fmla="*/ 2075165 h 3677288"/>
              <a:gd name="connsiteX723" fmla="*/ 1363984 w 2046530"/>
              <a:gd name="connsiteY723" fmla="*/ 2078842 h 3677288"/>
              <a:gd name="connsiteX724" fmla="*/ 1318369 w 2046530"/>
              <a:gd name="connsiteY724" fmla="*/ 2103114 h 3677288"/>
              <a:gd name="connsiteX725" fmla="*/ 1321301 w 2046530"/>
              <a:gd name="connsiteY725" fmla="*/ 2103114 h 3677288"/>
              <a:gd name="connsiteX726" fmla="*/ 1453001 w 2046530"/>
              <a:gd name="connsiteY726" fmla="*/ 2116355 h 3677288"/>
              <a:gd name="connsiteX727" fmla="*/ 1453748 w 2046530"/>
              <a:gd name="connsiteY727" fmla="*/ 2119285 h 3677288"/>
              <a:gd name="connsiteX728" fmla="*/ 1319835 w 2046530"/>
              <a:gd name="connsiteY728" fmla="*/ 2109720 h 3677288"/>
              <a:gd name="connsiteX729" fmla="*/ 1319088 w 2046530"/>
              <a:gd name="connsiteY729" fmla="*/ 2103114 h 3677288"/>
              <a:gd name="connsiteX730" fmla="*/ 1255825 w 2046530"/>
              <a:gd name="connsiteY730" fmla="*/ 2142810 h 3677288"/>
              <a:gd name="connsiteX731" fmla="*/ 1394136 w 2046530"/>
              <a:gd name="connsiteY731" fmla="*/ 2161194 h 3677288"/>
              <a:gd name="connsiteX732" fmla="*/ 1414026 w 2046530"/>
              <a:gd name="connsiteY732" fmla="*/ 2150164 h 3677288"/>
              <a:gd name="connsiteX733" fmla="*/ 1497897 w 2046530"/>
              <a:gd name="connsiteY733" fmla="*/ 2070023 h 3677288"/>
              <a:gd name="connsiteX734" fmla="*/ 1349268 w 2046530"/>
              <a:gd name="connsiteY734" fmla="*/ 2179577 h 3677288"/>
              <a:gd name="connsiteX735" fmla="*/ 1383098 w 2046530"/>
              <a:gd name="connsiteY735" fmla="*/ 2165617 h 3677288"/>
              <a:gd name="connsiteX736" fmla="*/ 1248467 w 2046530"/>
              <a:gd name="connsiteY736" fmla="*/ 2148699 h 3677288"/>
              <a:gd name="connsiteX737" fmla="*/ 1221219 w 2046530"/>
              <a:gd name="connsiteY737" fmla="*/ 2184001 h 3677288"/>
              <a:gd name="connsiteX738" fmla="*/ 1273473 w 2046530"/>
              <a:gd name="connsiteY738" fmla="*/ 2181042 h 3677288"/>
              <a:gd name="connsiteX739" fmla="*/ 1349268 w 2046530"/>
              <a:gd name="connsiteY739" fmla="*/ 2179577 h 3677288"/>
              <a:gd name="connsiteX740" fmla="*/ 1274939 w 2046530"/>
              <a:gd name="connsiteY740" fmla="*/ 2114862 h 3677288"/>
              <a:gd name="connsiteX741" fmla="*/ 1274220 w 2046530"/>
              <a:gd name="connsiteY741" fmla="*/ 2113397 h 3677288"/>
              <a:gd name="connsiteX742" fmla="*/ 1291121 w 2046530"/>
              <a:gd name="connsiteY742" fmla="*/ 2061923 h 3677288"/>
              <a:gd name="connsiteX743" fmla="*/ 1240361 w 2046530"/>
              <a:gd name="connsiteY743" fmla="*/ 2139134 h 3677288"/>
              <a:gd name="connsiteX744" fmla="*/ 1274939 w 2046530"/>
              <a:gd name="connsiteY744" fmla="*/ 2114862 h 3677288"/>
              <a:gd name="connsiteX745" fmla="*/ 1240361 w 2046530"/>
              <a:gd name="connsiteY745" fmla="*/ 2047963 h 3677288"/>
              <a:gd name="connsiteX746" fmla="*/ 1249185 w 2046530"/>
              <a:gd name="connsiteY746" fmla="*/ 2018550 h 3677288"/>
              <a:gd name="connsiteX747" fmla="*/ 1246972 w 2046530"/>
              <a:gd name="connsiteY747" fmla="*/ 2015591 h 3677288"/>
              <a:gd name="connsiteX748" fmla="*/ 1240361 w 2046530"/>
              <a:gd name="connsiteY748" fmla="*/ 2047963 h 3677288"/>
              <a:gd name="connsiteX749" fmla="*/ 1186641 w 2046530"/>
              <a:gd name="connsiteY749" fmla="*/ 2289878 h 3677288"/>
              <a:gd name="connsiteX750" fmla="*/ 1175604 w 2046530"/>
              <a:gd name="connsiteY750" fmla="*/ 2283271 h 3677288"/>
              <a:gd name="connsiteX751" fmla="*/ 1174885 w 2046530"/>
              <a:gd name="connsiteY751" fmla="*/ 2456075 h 3677288"/>
              <a:gd name="connsiteX752" fmla="*/ 1179283 w 2046530"/>
              <a:gd name="connsiteY752" fmla="*/ 2467823 h 3677288"/>
              <a:gd name="connsiteX753" fmla="*/ 1181496 w 2046530"/>
              <a:gd name="connsiteY753" fmla="*/ 2469317 h 3677288"/>
              <a:gd name="connsiteX754" fmla="*/ 1183709 w 2046530"/>
              <a:gd name="connsiteY754" fmla="*/ 2477388 h 3677288"/>
              <a:gd name="connsiteX755" fmla="*/ 1188854 w 2046530"/>
              <a:gd name="connsiteY755" fmla="*/ 2489165 h 3677288"/>
              <a:gd name="connsiteX756" fmla="*/ 1212394 w 2046530"/>
              <a:gd name="connsiteY756" fmla="*/ 2534004 h 3677288"/>
              <a:gd name="connsiteX757" fmla="*/ 1202105 w 2046530"/>
              <a:gd name="connsiteY757" fmla="*/ 2302373 h 3677288"/>
              <a:gd name="connsiteX758" fmla="*/ 1186641 w 2046530"/>
              <a:gd name="connsiteY758" fmla="*/ 2289878 h 3677288"/>
              <a:gd name="connsiteX759" fmla="*/ 1210929 w 2046530"/>
              <a:gd name="connsiteY759" fmla="*/ 2311220 h 3677288"/>
              <a:gd name="connsiteX760" fmla="*/ 1223432 w 2046530"/>
              <a:gd name="connsiteY760" fmla="*/ 2539174 h 3677288"/>
              <a:gd name="connsiteX761" fmla="*/ 1224898 w 2046530"/>
              <a:gd name="connsiteY761" fmla="*/ 2539174 h 3677288"/>
              <a:gd name="connsiteX762" fmla="*/ 1227111 w 2046530"/>
              <a:gd name="connsiteY762" fmla="*/ 2547992 h 3677288"/>
              <a:gd name="connsiteX763" fmla="*/ 1221966 w 2046530"/>
              <a:gd name="connsiteY763" fmla="*/ 2550204 h 3677288"/>
              <a:gd name="connsiteX764" fmla="*/ 1246254 w 2046530"/>
              <a:gd name="connsiteY764" fmla="*/ 2586971 h 3677288"/>
              <a:gd name="connsiteX765" fmla="*/ 1252146 w 2046530"/>
              <a:gd name="connsiteY765" fmla="*/ 2484742 h 3677288"/>
              <a:gd name="connsiteX766" fmla="*/ 1251399 w 2046530"/>
              <a:gd name="connsiteY766" fmla="*/ 2397966 h 3677288"/>
              <a:gd name="connsiteX767" fmla="*/ 1210929 w 2046530"/>
              <a:gd name="connsiteY767" fmla="*/ 2311220 h 3677288"/>
              <a:gd name="connsiteX768" fmla="*/ 1260970 w 2046530"/>
              <a:gd name="connsiteY768" fmla="*/ 2422238 h 3677288"/>
              <a:gd name="connsiteX769" fmla="*/ 1263183 w 2046530"/>
              <a:gd name="connsiteY769" fmla="*/ 2468570 h 3677288"/>
              <a:gd name="connsiteX770" fmla="*/ 1262436 w 2046530"/>
              <a:gd name="connsiteY770" fmla="*/ 2524467 h 3677288"/>
              <a:gd name="connsiteX771" fmla="*/ 1260970 w 2046530"/>
              <a:gd name="connsiteY771" fmla="*/ 2594324 h 3677288"/>
              <a:gd name="connsiteX772" fmla="*/ 1256544 w 2046530"/>
              <a:gd name="connsiteY772" fmla="*/ 2602396 h 3677288"/>
              <a:gd name="connsiteX773" fmla="*/ 1277152 w 2046530"/>
              <a:gd name="connsiteY773" fmla="*/ 2630344 h 3677288"/>
              <a:gd name="connsiteX774" fmla="*/ 1285258 w 2046530"/>
              <a:gd name="connsiteY774" fmla="*/ 2462682 h 3677288"/>
              <a:gd name="connsiteX775" fmla="*/ 1263183 w 2046530"/>
              <a:gd name="connsiteY775" fmla="*/ 2428127 h 3677288"/>
              <a:gd name="connsiteX776" fmla="*/ 1260970 w 2046530"/>
              <a:gd name="connsiteY776" fmla="*/ 2422238 h 3677288"/>
              <a:gd name="connsiteX777" fmla="*/ 1299974 w 2046530"/>
              <a:gd name="connsiteY777" fmla="*/ 2553134 h 3677288"/>
              <a:gd name="connsiteX778" fmla="*/ 1294800 w 2046530"/>
              <a:gd name="connsiteY778" fmla="*/ 2483277 h 3677288"/>
              <a:gd name="connsiteX779" fmla="*/ 1290403 w 2046530"/>
              <a:gd name="connsiteY779" fmla="*/ 2645798 h 3677288"/>
              <a:gd name="connsiteX780" fmla="*/ 1311730 w 2046530"/>
              <a:gd name="connsiteY780" fmla="*/ 2673718 h 3677288"/>
              <a:gd name="connsiteX781" fmla="*/ 1299974 w 2046530"/>
              <a:gd name="connsiteY781" fmla="*/ 2553134 h 3677288"/>
              <a:gd name="connsiteX782" fmla="*/ 1397096 w 2046530"/>
              <a:gd name="connsiteY782" fmla="*/ 2428873 h 3677288"/>
              <a:gd name="connsiteX783" fmla="*/ 1422102 w 2046530"/>
              <a:gd name="connsiteY783" fmla="*/ 2403855 h 3677288"/>
              <a:gd name="connsiteX784" fmla="*/ 1441245 w 2046530"/>
              <a:gd name="connsiteY784" fmla="*/ 2284736 h 3677288"/>
              <a:gd name="connsiteX785" fmla="*/ 1445643 w 2046530"/>
              <a:gd name="connsiteY785" fmla="*/ 2284736 h 3677288"/>
              <a:gd name="connsiteX786" fmla="*/ 1438285 w 2046530"/>
              <a:gd name="connsiteY786" fmla="*/ 2386936 h 3677288"/>
              <a:gd name="connsiteX787" fmla="*/ 1472144 w 2046530"/>
              <a:gd name="connsiteY787" fmla="*/ 2350916 h 3677288"/>
              <a:gd name="connsiteX788" fmla="*/ 1472144 w 2046530"/>
              <a:gd name="connsiteY788" fmla="*/ 2347240 h 3677288"/>
              <a:gd name="connsiteX789" fmla="*/ 1502324 w 2046530"/>
              <a:gd name="connsiteY789" fmla="*/ 2193566 h 3677288"/>
              <a:gd name="connsiteX790" fmla="*/ 1416957 w 2046530"/>
              <a:gd name="connsiteY790" fmla="*/ 2267099 h 3677288"/>
              <a:gd name="connsiteX791" fmla="*/ 1408133 w 2046530"/>
              <a:gd name="connsiteY791" fmla="*/ 2281059 h 3677288"/>
              <a:gd name="connsiteX792" fmla="*/ 1409599 w 2046530"/>
              <a:gd name="connsiteY792" fmla="*/ 2283271 h 3677288"/>
              <a:gd name="connsiteX793" fmla="*/ 1397096 w 2046530"/>
              <a:gd name="connsiteY793" fmla="*/ 2428873 h 3677288"/>
              <a:gd name="connsiteX794" fmla="*/ 1521438 w 2046530"/>
              <a:gd name="connsiteY794" fmla="*/ 2182536 h 3677288"/>
              <a:gd name="connsiteX795" fmla="*/ 1507469 w 2046530"/>
              <a:gd name="connsiteY795" fmla="*/ 2190607 h 3677288"/>
              <a:gd name="connsiteX796" fmla="*/ 1507469 w 2046530"/>
              <a:gd name="connsiteY796" fmla="*/ 2192072 h 3677288"/>
              <a:gd name="connsiteX797" fmla="*/ 1486113 w 2046530"/>
              <a:gd name="connsiteY797" fmla="*/ 2336210 h 3677288"/>
              <a:gd name="connsiteX798" fmla="*/ 1542046 w 2046530"/>
              <a:gd name="connsiteY798" fmla="*/ 2275171 h 3677288"/>
              <a:gd name="connsiteX799" fmla="*/ 1544260 w 2046530"/>
              <a:gd name="connsiteY799" fmla="*/ 2271494 h 3677288"/>
              <a:gd name="connsiteX800" fmla="*/ 1547191 w 2046530"/>
              <a:gd name="connsiteY800" fmla="*/ 2270029 h 3677288"/>
              <a:gd name="connsiteX801" fmla="*/ 1547939 w 2046530"/>
              <a:gd name="connsiteY801" fmla="*/ 2269282 h 3677288"/>
              <a:gd name="connsiteX802" fmla="*/ 1546473 w 2046530"/>
              <a:gd name="connsiteY802" fmla="*/ 2266353 h 3677288"/>
              <a:gd name="connsiteX803" fmla="*/ 1558229 w 2046530"/>
              <a:gd name="connsiteY803" fmla="*/ 2161194 h 3677288"/>
              <a:gd name="connsiteX804" fmla="*/ 1521438 w 2046530"/>
              <a:gd name="connsiteY804" fmla="*/ 2182536 h 3677288"/>
              <a:gd name="connsiteX805" fmla="*/ 1620773 w 2046530"/>
              <a:gd name="connsiteY805" fmla="*/ 2126639 h 3677288"/>
              <a:gd name="connsiteX806" fmla="*/ 1619307 w 2046530"/>
              <a:gd name="connsiteY806" fmla="*/ 2127385 h 3677288"/>
              <a:gd name="connsiteX807" fmla="*/ 1620773 w 2046530"/>
              <a:gd name="connsiteY807" fmla="*/ 2129568 h 3677288"/>
              <a:gd name="connsiteX808" fmla="*/ 1604591 w 2046530"/>
              <a:gd name="connsiteY808" fmla="*/ 2209737 h 3677288"/>
              <a:gd name="connsiteX809" fmla="*/ 1598699 w 2046530"/>
              <a:gd name="connsiteY809" fmla="*/ 2206779 h 3677288"/>
              <a:gd name="connsiteX810" fmla="*/ 1615628 w 2046530"/>
              <a:gd name="connsiteY810" fmla="*/ 2128850 h 3677288"/>
              <a:gd name="connsiteX811" fmla="*/ 1616375 w 2046530"/>
              <a:gd name="connsiteY811" fmla="*/ 2128103 h 3677288"/>
              <a:gd name="connsiteX812" fmla="*/ 1564868 w 2046530"/>
              <a:gd name="connsiteY812" fmla="*/ 2156052 h 3677288"/>
              <a:gd name="connsiteX813" fmla="*/ 1555297 w 2046530"/>
              <a:gd name="connsiteY813" fmla="*/ 2259746 h 3677288"/>
              <a:gd name="connsiteX814" fmla="*/ 1600164 w 2046530"/>
              <a:gd name="connsiteY814" fmla="*/ 2216344 h 3677288"/>
              <a:gd name="connsiteX815" fmla="*/ 1602378 w 2046530"/>
              <a:gd name="connsiteY815" fmla="*/ 2211949 h 3677288"/>
              <a:gd name="connsiteX816" fmla="*/ 1606804 w 2046530"/>
              <a:gd name="connsiteY816" fmla="*/ 2211202 h 3677288"/>
              <a:gd name="connsiteX817" fmla="*/ 1659777 w 2046530"/>
              <a:gd name="connsiteY817" fmla="*/ 2168547 h 3677288"/>
              <a:gd name="connsiteX818" fmla="*/ 1662709 w 2046530"/>
              <a:gd name="connsiteY818" fmla="*/ 2173689 h 3677288"/>
              <a:gd name="connsiteX819" fmla="*/ 1661990 w 2046530"/>
              <a:gd name="connsiteY819" fmla="*/ 2174435 h 3677288"/>
              <a:gd name="connsiteX820" fmla="*/ 1706139 w 2046530"/>
              <a:gd name="connsiteY820" fmla="*/ 2164152 h 3677288"/>
              <a:gd name="connsiteX821" fmla="*/ 1728214 w 2046530"/>
              <a:gd name="connsiteY821" fmla="*/ 2114144 h 3677288"/>
              <a:gd name="connsiteX822" fmla="*/ 1620773 w 2046530"/>
              <a:gd name="connsiteY822" fmla="*/ 2126639 h 3677288"/>
              <a:gd name="connsiteX823" fmla="*/ 1505256 w 2046530"/>
              <a:gd name="connsiteY823" fmla="*/ 2330321 h 3677288"/>
              <a:gd name="connsiteX824" fmla="*/ 1647993 w 2046530"/>
              <a:gd name="connsiteY824" fmla="*/ 2295019 h 3677288"/>
              <a:gd name="connsiteX825" fmla="*/ 1669349 w 2046530"/>
              <a:gd name="connsiteY825" fmla="*/ 2250899 h 3677288"/>
              <a:gd name="connsiteX826" fmla="*/ 1553084 w 2046530"/>
              <a:gd name="connsiteY826" fmla="*/ 2276636 h 3677288"/>
              <a:gd name="connsiteX827" fmla="*/ 1505256 w 2046530"/>
              <a:gd name="connsiteY827" fmla="*/ 2330321 h 3677288"/>
              <a:gd name="connsiteX828" fmla="*/ 1620773 w 2046530"/>
              <a:gd name="connsiteY828" fmla="*/ 2208272 h 3677288"/>
              <a:gd name="connsiteX829" fmla="*/ 1686997 w 2046530"/>
              <a:gd name="connsiteY829" fmla="*/ 2209737 h 3677288"/>
              <a:gd name="connsiteX830" fmla="*/ 1704673 w 2046530"/>
              <a:gd name="connsiteY830" fmla="*/ 2168547 h 3677288"/>
              <a:gd name="connsiteX831" fmla="*/ 1657564 w 2046530"/>
              <a:gd name="connsiteY831" fmla="*/ 2181789 h 3677288"/>
              <a:gd name="connsiteX832" fmla="*/ 1654632 w 2046530"/>
              <a:gd name="connsiteY832" fmla="*/ 2180324 h 3677288"/>
              <a:gd name="connsiteX833" fmla="*/ 1620773 w 2046530"/>
              <a:gd name="connsiteY833" fmla="*/ 2208272 h 3677288"/>
              <a:gd name="connsiteX834" fmla="*/ 1567053 w 2046530"/>
              <a:gd name="connsiteY834" fmla="*/ 2261211 h 3677288"/>
              <a:gd name="connsiteX835" fmla="*/ 1671562 w 2046530"/>
              <a:gd name="connsiteY835" fmla="*/ 2245757 h 3677288"/>
              <a:gd name="connsiteX836" fmla="*/ 1685531 w 2046530"/>
              <a:gd name="connsiteY836" fmla="*/ 2213414 h 3677288"/>
              <a:gd name="connsiteX837" fmla="*/ 1647274 w 2046530"/>
              <a:gd name="connsiteY837" fmla="*/ 2214132 h 3677288"/>
              <a:gd name="connsiteX838" fmla="*/ 1610483 w 2046530"/>
              <a:gd name="connsiteY838" fmla="*/ 2217091 h 3677288"/>
              <a:gd name="connsiteX839" fmla="*/ 1567053 w 2046530"/>
              <a:gd name="connsiteY839" fmla="*/ 2261211 h 3677288"/>
              <a:gd name="connsiteX840" fmla="*/ 1631092 w 2046530"/>
              <a:gd name="connsiteY840" fmla="*/ 2323715 h 3677288"/>
              <a:gd name="connsiteX841" fmla="*/ 1644313 w 2046530"/>
              <a:gd name="connsiteY841" fmla="*/ 2300190 h 3677288"/>
              <a:gd name="connsiteX842" fmla="*/ 1492005 w 2046530"/>
              <a:gd name="connsiteY842" fmla="*/ 2345028 h 3677288"/>
              <a:gd name="connsiteX843" fmla="*/ 1455962 w 2046530"/>
              <a:gd name="connsiteY843" fmla="*/ 2385471 h 3677288"/>
              <a:gd name="connsiteX844" fmla="*/ 1597980 w 2046530"/>
              <a:gd name="connsiteY844" fmla="*/ 2363411 h 3677288"/>
              <a:gd name="connsiteX845" fmla="*/ 1600912 w 2046530"/>
              <a:gd name="connsiteY845" fmla="*/ 2366370 h 3677288"/>
              <a:gd name="connsiteX846" fmla="*/ 1631092 w 2046530"/>
              <a:gd name="connsiteY846" fmla="*/ 2323715 h 3677288"/>
              <a:gd name="connsiteX847" fmla="*/ 1372808 w 2046530"/>
              <a:gd name="connsiteY847" fmla="*/ 2647263 h 3677288"/>
              <a:gd name="connsiteX848" fmla="*/ 1368382 w 2046530"/>
              <a:gd name="connsiteY848" fmla="*/ 2700948 h 3677288"/>
              <a:gd name="connsiteX849" fmla="*/ 1400028 w 2046530"/>
              <a:gd name="connsiteY849" fmla="*/ 2692848 h 3677288"/>
              <a:gd name="connsiteX850" fmla="*/ 1404454 w 2046530"/>
              <a:gd name="connsiteY850" fmla="*/ 2634021 h 3677288"/>
              <a:gd name="connsiteX851" fmla="*/ 1427995 w 2046530"/>
              <a:gd name="connsiteY851" fmla="*/ 2566376 h 3677288"/>
              <a:gd name="connsiteX852" fmla="*/ 1372808 w 2046530"/>
              <a:gd name="connsiteY852" fmla="*/ 2647263 h 3677288"/>
              <a:gd name="connsiteX853" fmla="*/ 1459641 w 2046530"/>
              <a:gd name="connsiteY853" fmla="*/ 2536215 h 3677288"/>
              <a:gd name="connsiteX854" fmla="*/ 1440498 w 2046530"/>
              <a:gd name="connsiteY854" fmla="*/ 2553881 h 3677288"/>
              <a:gd name="connsiteX855" fmla="*/ 1420637 w 2046530"/>
              <a:gd name="connsiteY855" fmla="*/ 2611961 h 3677288"/>
              <a:gd name="connsiteX856" fmla="*/ 1409599 w 2046530"/>
              <a:gd name="connsiteY856" fmla="*/ 2687706 h 3677288"/>
              <a:gd name="connsiteX857" fmla="*/ 1411065 w 2046530"/>
              <a:gd name="connsiteY857" fmla="*/ 2689171 h 3677288"/>
              <a:gd name="connsiteX858" fmla="*/ 1417705 w 2046530"/>
              <a:gd name="connsiteY858" fmla="*/ 2686241 h 3677288"/>
              <a:gd name="connsiteX859" fmla="*/ 1444924 w 2046530"/>
              <a:gd name="connsiteY859" fmla="*/ 2665646 h 3677288"/>
              <a:gd name="connsiteX860" fmla="*/ 1449322 w 2046530"/>
              <a:gd name="connsiteY860" fmla="*/ 2601678 h 3677288"/>
              <a:gd name="connsiteX861" fmla="*/ 1473610 w 2046530"/>
              <a:gd name="connsiteY861" fmla="*/ 2524467 h 3677288"/>
              <a:gd name="connsiteX862" fmla="*/ 1459641 w 2046530"/>
              <a:gd name="connsiteY862" fmla="*/ 2536215 h 3677288"/>
              <a:gd name="connsiteX863" fmla="*/ 1482434 w 2046530"/>
              <a:gd name="connsiteY863" fmla="*/ 2517832 h 3677288"/>
              <a:gd name="connsiteX864" fmla="*/ 1453748 w 2046530"/>
              <a:gd name="connsiteY864" fmla="*/ 2656081 h 3677288"/>
              <a:gd name="connsiteX865" fmla="*/ 1483181 w 2046530"/>
              <a:gd name="connsiteY865" fmla="*/ 2622991 h 3677288"/>
              <a:gd name="connsiteX866" fmla="*/ 1478755 w 2046530"/>
              <a:gd name="connsiteY866" fmla="*/ 2616384 h 3677288"/>
              <a:gd name="connsiteX867" fmla="*/ 1538367 w 2046530"/>
              <a:gd name="connsiteY867" fmla="*/ 2490630 h 3677288"/>
              <a:gd name="connsiteX868" fmla="*/ 1482434 w 2046530"/>
              <a:gd name="connsiteY868" fmla="*/ 2517832 h 3677288"/>
              <a:gd name="connsiteX869" fmla="*/ 1577371 w 2046530"/>
              <a:gd name="connsiteY869" fmla="*/ 2482530 h 3677288"/>
              <a:gd name="connsiteX870" fmla="*/ 1541299 w 2046530"/>
              <a:gd name="connsiteY870" fmla="*/ 2489165 h 3677288"/>
              <a:gd name="connsiteX871" fmla="*/ 1542794 w 2046530"/>
              <a:gd name="connsiteY871" fmla="*/ 2492095 h 3677288"/>
              <a:gd name="connsiteX872" fmla="*/ 1491286 w 2046530"/>
              <a:gd name="connsiteY872" fmla="*/ 2614173 h 3677288"/>
              <a:gd name="connsiteX873" fmla="*/ 1492752 w 2046530"/>
              <a:gd name="connsiteY873" fmla="*/ 2612708 h 3677288"/>
              <a:gd name="connsiteX874" fmla="*/ 1543512 w 2046530"/>
              <a:gd name="connsiteY874" fmla="*/ 2551669 h 3677288"/>
              <a:gd name="connsiteX875" fmla="*/ 1539115 w 2046530"/>
              <a:gd name="connsiteY875" fmla="*/ 2546527 h 3677288"/>
              <a:gd name="connsiteX876" fmla="*/ 1581769 w 2046530"/>
              <a:gd name="connsiteY876" fmla="*/ 2482530 h 3677288"/>
              <a:gd name="connsiteX877" fmla="*/ 1577371 w 2046530"/>
              <a:gd name="connsiteY877" fmla="*/ 2482530 h 3677288"/>
              <a:gd name="connsiteX878" fmla="*/ 1629597 w 2046530"/>
              <a:gd name="connsiteY878" fmla="*/ 2516367 h 3677288"/>
              <a:gd name="connsiteX879" fmla="*/ 1540580 w 2046530"/>
              <a:gd name="connsiteY879" fmla="*/ 2572982 h 3677288"/>
              <a:gd name="connsiteX880" fmla="*/ 1539833 w 2046530"/>
              <a:gd name="connsiteY880" fmla="*/ 2573729 h 3677288"/>
              <a:gd name="connsiteX881" fmla="*/ 1537620 w 2046530"/>
              <a:gd name="connsiteY881" fmla="*/ 2574447 h 3677288"/>
              <a:gd name="connsiteX882" fmla="*/ 1508935 w 2046530"/>
              <a:gd name="connsiteY882" fmla="*/ 2607537 h 3677288"/>
              <a:gd name="connsiteX883" fmla="*/ 1611949 w 2046530"/>
              <a:gd name="connsiteY883" fmla="*/ 2559740 h 3677288"/>
              <a:gd name="connsiteX884" fmla="*/ 1614162 w 2046530"/>
              <a:gd name="connsiteY884" fmla="*/ 2562699 h 3677288"/>
              <a:gd name="connsiteX885" fmla="*/ 1504508 w 2046530"/>
              <a:gd name="connsiteY885" fmla="*/ 2617849 h 3677288"/>
              <a:gd name="connsiteX886" fmla="*/ 1500829 w 2046530"/>
              <a:gd name="connsiteY886" fmla="*/ 2617102 h 3677288"/>
              <a:gd name="connsiteX887" fmla="*/ 1486860 w 2046530"/>
              <a:gd name="connsiteY887" fmla="*/ 2633274 h 3677288"/>
              <a:gd name="connsiteX888" fmla="*/ 1597980 w 2046530"/>
              <a:gd name="connsiteY888" fmla="*/ 2620779 h 3677288"/>
              <a:gd name="connsiteX889" fmla="*/ 1598699 w 2046530"/>
              <a:gd name="connsiteY889" fmla="*/ 2620779 h 3677288"/>
              <a:gd name="connsiteX890" fmla="*/ 1629597 w 2046530"/>
              <a:gd name="connsiteY890" fmla="*/ 2516367 h 3677288"/>
              <a:gd name="connsiteX891" fmla="*/ 1588409 w 2046530"/>
              <a:gd name="connsiteY891" fmla="*/ 2647981 h 3677288"/>
              <a:gd name="connsiteX892" fmla="*/ 1598699 w 2046530"/>
              <a:gd name="connsiteY892" fmla="*/ 2625203 h 3677288"/>
              <a:gd name="connsiteX893" fmla="*/ 1479502 w 2046530"/>
              <a:gd name="connsiteY893" fmla="*/ 2642839 h 3677288"/>
              <a:gd name="connsiteX894" fmla="*/ 1478755 w 2046530"/>
              <a:gd name="connsiteY894" fmla="*/ 2643586 h 3677288"/>
              <a:gd name="connsiteX895" fmla="*/ 1455214 w 2046530"/>
              <a:gd name="connsiteY895" fmla="*/ 2669323 h 3677288"/>
              <a:gd name="connsiteX896" fmla="*/ 1455214 w 2046530"/>
              <a:gd name="connsiteY896" fmla="*/ 2670041 h 3677288"/>
              <a:gd name="connsiteX897" fmla="*/ 1453001 w 2046530"/>
              <a:gd name="connsiteY897" fmla="*/ 2673718 h 3677288"/>
              <a:gd name="connsiteX898" fmla="*/ 1572945 w 2046530"/>
              <a:gd name="connsiteY898" fmla="*/ 2664181 h 3677288"/>
              <a:gd name="connsiteX899" fmla="*/ 1575905 w 2046530"/>
              <a:gd name="connsiteY899" fmla="*/ 2667111 h 3677288"/>
              <a:gd name="connsiteX900" fmla="*/ 1588409 w 2046530"/>
              <a:gd name="connsiteY900" fmla="*/ 2647981 h 3677288"/>
              <a:gd name="connsiteX901" fmla="*/ 1573692 w 2046530"/>
              <a:gd name="connsiteY901" fmla="*/ 2669323 h 3677288"/>
              <a:gd name="connsiteX902" fmla="*/ 1447856 w 2046530"/>
              <a:gd name="connsiteY902" fmla="*/ 2681071 h 3677288"/>
              <a:gd name="connsiteX903" fmla="*/ 1444924 w 2046530"/>
              <a:gd name="connsiteY903" fmla="*/ 2678888 h 3677288"/>
              <a:gd name="connsiteX904" fmla="*/ 1422102 w 2046530"/>
              <a:gd name="connsiteY904" fmla="*/ 2695778 h 3677288"/>
              <a:gd name="connsiteX905" fmla="*/ 1380914 w 2046530"/>
              <a:gd name="connsiteY905" fmla="*/ 2709766 h 3677288"/>
              <a:gd name="connsiteX906" fmla="*/ 1483928 w 2046530"/>
              <a:gd name="connsiteY906" fmla="*/ 2737715 h 3677288"/>
              <a:gd name="connsiteX907" fmla="*/ 1486113 w 2046530"/>
              <a:gd name="connsiteY907" fmla="*/ 2736221 h 3677288"/>
              <a:gd name="connsiteX908" fmla="*/ 1533941 w 2046530"/>
              <a:gd name="connsiteY908" fmla="*/ 2704625 h 3677288"/>
              <a:gd name="connsiteX909" fmla="*/ 1417705 w 2046530"/>
              <a:gd name="connsiteY909" fmla="*/ 2702413 h 3677288"/>
              <a:gd name="connsiteX910" fmla="*/ 1419889 w 2046530"/>
              <a:gd name="connsiteY910" fmla="*/ 2697990 h 3677288"/>
              <a:gd name="connsiteX911" fmla="*/ 1536154 w 2046530"/>
              <a:gd name="connsiteY911" fmla="*/ 2698736 h 3677288"/>
              <a:gd name="connsiteX912" fmla="*/ 1539115 w 2046530"/>
              <a:gd name="connsiteY912" fmla="*/ 2700948 h 3677288"/>
              <a:gd name="connsiteX913" fmla="*/ 1573692 w 2046530"/>
              <a:gd name="connsiteY913" fmla="*/ 2669323 h 3677288"/>
              <a:gd name="connsiteX914" fmla="*/ 1356626 w 2046530"/>
              <a:gd name="connsiteY914" fmla="*/ 2704625 h 3677288"/>
              <a:gd name="connsiteX915" fmla="*/ 1354413 w 2046530"/>
              <a:gd name="connsiteY915" fmla="*/ 2690636 h 3677288"/>
              <a:gd name="connsiteX916" fmla="*/ 1349268 w 2046530"/>
              <a:gd name="connsiteY916" fmla="*/ 2706808 h 3677288"/>
              <a:gd name="connsiteX917" fmla="*/ 1356626 w 2046530"/>
              <a:gd name="connsiteY917" fmla="*/ 2704625 h 3677288"/>
              <a:gd name="connsiteX918" fmla="*/ 1479502 w 2046530"/>
              <a:gd name="connsiteY918" fmla="*/ 2740645 h 3677288"/>
              <a:gd name="connsiteX919" fmla="*/ 1373556 w 2046530"/>
              <a:gd name="connsiteY919" fmla="*/ 2714908 h 3677288"/>
              <a:gd name="connsiteX920" fmla="*/ 1367663 w 2046530"/>
              <a:gd name="connsiteY920" fmla="*/ 2720050 h 3677288"/>
              <a:gd name="connsiteX921" fmla="*/ 1361024 w 2046530"/>
              <a:gd name="connsiteY921" fmla="*/ 2713443 h 3677288"/>
              <a:gd name="connsiteX922" fmla="*/ 1346307 w 2046530"/>
              <a:gd name="connsiteY922" fmla="*/ 2718585 h 3677288"/>
              <a:gd name="connsiteX923" fmla="*/ 1347055 w 2046530"/>
              <a:gd name="connsiteY923" fmla="*/ 2719332 h 3677288"/>
              <a:gd name="connsiteX924" fmla="*/ 1351481 w 2046530"/>
              <a:gd name="connsiteY924" fmla="*/ 2723008 h 3677288"/>
              <a:gd name="connsiteX925" fmla="*/ 1408133 w 2046530"/>
              <a:gd name="connsiteY925" fmla="*/ 2761958 h 3677288"/>
              <a:gd name="connsiteX926" fmla="*/ 1479502 w 2046530"/>
              <a:gd name="connsiteY926" fmla="*/ 2740645 h 3677288"/>
              <a:gd name="connsiteX927" fmla="*/ 1256544 w 2046530"/>
              <a:gd name="connsiteY927" fmla="*/ 2629597 h 3677288"/>
              <a:gd name="connsiteX928" fmla="*/ 1205784 w 2046530"/>
              <a:gd name="connsiteY928" fmla="*/ 2608284 h 3677288"/>
              <a:gd name="connsiteX929" fmla="*/ 1157208 w 2046530"/>
              <a:gd name="connsiteY929" fmla="*/ 2575194 h 3677288"/>
              <a:gd name="connsiteX930" fmla="*/ 1203570 w 2046530"/>
              <a:gd name="connsiteY930" fmla="*/ 2636951 h 3677288"/>
              <a:gd name="connsiteX931" fmla="*/ 1214608 w 2046530"/>
              <a:gd name="connsiteY931" fmla="*/ 2647981 h 3677288"/>
              <a:gd name="connsiteX932" fmla="*/ 1286724 w 2046530"/>
              <a:gd name="connsiteY932" fmla="*/ 2669323 h 3677288"/>
              <a:gd name="connsiteX933" fmla="*/ 1256544 w 2046530"/>
              <a:gd name="connsiteY933" fmla="*/ 2629597 h 3677288"/>
              <a:gd name="connsiteX934" fmla="*/ 1298479 w 2046530"/>
              <a:gd name="connsiteY934" fmla="*/ 2682565 h 3677288"/>
              <a:gd name="connsiteX935" fmla="*/ 1244040 w 2046530"/>
              <a:gd name="connsiteY935" fmla="*/ 2669323 h 3677288"/>
              <a:gd name="connsiteX936" fmla="*/ 1311011 w 2046530"/>
              <a:gd name="connsiteY936" fmla="*/ 2697271 h 3677288"/>
              <a:gd name="connsiteX937" fmla="*/ 1298479 w 2046530"/>
              <a:gd name="connsiteY937" fmla="*/ 2682565 h 3677288"/>
              <a:gd name="connsiteX938" fmla="*/ 1110846 w 2046530"/>
              <a:gd name="connsiteY938" fmla="*/ 2484742 h 3677288"/>
              <a:gd name="connsiteX939" fmla="*/ 1128523 w 2046530"/>
              <a:gd name="connsiteY939" fmla="*/ 2526650 h 3677288"/>
              <a:gd name="connsiteX940" fmla="*/ 1144705 w 2046530"/>
              <a:gd name="connsiteY940" fmla="*/ 2555346 h 3677288"/>
              <a:gd name="connsiteX941" fmla="*/ 1185175 w 2046530"/>
              <a:gd name="connsiteY941" fmla="*/ 2580336 h 3677288"/>
              <a:gd name="connsiteX942" fmla="*/ 1245506 w 2046530"/>
              <a:gd name="connsiteY942" fmla="*/ 2614173 h 3677288"/>
              <a:gd name="connsiteX943" fmla="*/ 1203570 w 2046530"/>
              <a:gd name="connsiteY943" fmla="*/ 2548710 h 3677288"/>
              <a:gd name="connsiteX944" fmla="*/ 1172672 w 2046530"/>
              <a:gd name="connsiteY944" fmla="*/ 2531074 h 3677288"/>
              <a:gd name="connsiteX945" fmla="*/ 1110846 w 2046530"/>
              <a:gd name="connsiteY945" fmla="*/ 2484742 h 3677288"/>
              <a:gd name="connsiteX946" fmla="*/ 1094664 w 2046530"/>
              <a:gd name="connsiteY946" fmla="*/ 2417097 h 3677288"/>
              <a:gd name="connsiteX947" fmla="*/ 1107167 w 2046530"/>
              <a:gd name="connsiteY947" fmla="*/ 2470782 h 3677288"/>
              <a:gd name="connsiteX948" fmla="*/ 1160169 w 2046530"/>
              <a:gd name="connsiteY948" fmla="*/ 2508267 h 3677288"/>
              <a:gd name="connsiteX949" fmla="*/ 1194746 w 2046530"/>
              <a:gd name="connsiteY949" fmla="*/ 2530327 h 3677288"/>
              <a:gd name="connsiteX950" fmla="*/ 1180749 w 2046530"/>
              <a:gd name="connsiteY950" fmla="*/ 2501660 h 3677288"/>
              <a:gd name="connsiteX951" fmla="*/ 1171925 w 2046530"/>
              <a:gd name="connsiteY951" fmla="*/ 2480347 h 3677288"/>
              <a:gd name="connsiteX952" fmla="*/ 1171925 w 2046530"/>
              <a:gd name="connsiteY952" fmla="*/ 2482530 h 3677288"/>
              <a:gd name="connsiteX953" fmla="*/ 1163848 w 2046530"/>
              <a:gd name="connsiteY953" fmla="*/ 2481812 h 3677288"/>
              <a:gd name="connsiteX954" fmla="*/ 1163848 w 2046530"/>
              <a:gd name="connsiteY954" fmla="*/ 2472247 h 3677288"/>
              <a:gd name="connsiteX955" fmla="*/ 1094664 w 2046530"/>
              <a:gd name="connsiteY955" fmla="*/ 2417097 h 3677288"/>
              <a:gd name="connsiteX956" fmla="*/ 1089519 w 2046530"/>
              <a:gd name="connsiteY956" fmla="*/ 2245757 h 3677288"/>
              <a:gd name="connsiteX957" fmla="*/ 1088053 w 2046530"/>
              <a:gd name="connsiteY957" fmla="*/ 2245039 h 3677288"/>
              <a:gd name="connsiteX958" fmla="*/ 1088053 w 2046530"/>
              <a:gd name="connsiteY958" fmla="*/ 2245757 h 3677288"/>
              <a:gd name="connsiteX959" fmla="*/ 1087306 w 2046530"/>
              <a:gd name="connsiteY959" fmla="*/ 2340633 h 3677288"/>
              <a:gd name="connsiteX960" fmla="*/ 1132202 w 2046530"/>
              <a:gd name="connsiteY960" fmla="*/ 2370047 h 3677288"/>
              <a:gd name="connsiteX961" fmla="*/ 1088771 w 2046530"/>
              <a:gd name="connsiteY961" fmla="*/ 2249434 h 3677288"/>
              <a:gd name="connsiteX962" fmla="*/ 1089519 w 2046530"/>
              <a:gd name="connsiteY962" fmla="*/ 2245757 h 3677288"/>
              <a:gd name="connsiteX963" fmla="*/ 1096877 w 2046530"/>
              <a:gd name="connsiteY963" fmla="*/ 2250899 h 3677288"/>
              <a:gd name="connsiteX964" fmla="*/ 1142492 w 2046530"/>
              <a:gd name="connsiteY964" fmla="*/ 2362693 h 3677288"/>
              <a:gd name="connsiteX965" fmla="*/ 1144705 w 2046530"/>
              <a:gd name="connsiteY965" fmla="*/ 2327391 h 3677288"/>
              <a:gd name="connsiteX966" fmla="*/ 1141026 w 2046530"/>
              <a:gd name="connsiteY966" fmla="*/ 2269282 h 3677288"/>
              <a:gd name="connsiteX967" fmla="*/ 1096877 w 2046530"/>
              <a:gd name="connsiteY967" fmla="*/ 2250899 h 3677288"/>
              <a:gd name="connsiteX968" fmla="*/ 1092451 w 2046530"/>
              <a:gd name="connsiteY968" fmla="*/ 2401643 h 3677288"/>
              <a:gd name="connsiteX969" fmla="*/ 1160169 w 2046530"/>
              <a:gd name="connsiteY969" fmla="*/ 2454610 h 3677288"/>
              <a:gd name="connsiteX970" fmla="*/ 1138813 w 2046530"/>
              <a:gd name="connsiteY970" fmla="*/ 2386936 h 3677288"/>
              <a:gd name="connsiteX971" fmla="*/ 1135881 w 2046530"/>
              <a:gd name="connsiteY971" fmla="*/ 2386218 h 3677288"/>
              <a:gd name="connsiteX972" fmla="*/ 1088771 w 2046530"/>
              <a:gd name="connsiteY972" fmla="*/ 2351663 h 3677288"/>
              <a:gd name="connsiteX973" fmla="*/ 1092451 w 2046530"/>
              <a:gd name="connsiteY973" fmla="*/ 2401643 h 3677288"/>
              <a:gd name="connsiteX974" fmla="*/ 1148384 w 2046530"/>
              <a:gd name="connsiteY974" fmla="*/ 2271494 h 3677288"/>
              <a:gd name="connsiteX975" fmla="*/ 1149131 w 2046530"/>
              <a:gd name="connsiteY975" fmla="*/ 2378865 h 3677288"/>
              <a:gd name="connsiteX976" fmla="*/ 1163848 w 2046530"/>
              <a:gd name="connsiteY976" fmla="*/ 2423703 h 3677288"/>
              <a:gd name="connsiteX977" fmla="*/ 1168993 w 2046530"/>
              <a:gd name="connsiteY977" fmla="*/ 2278848 h 3677288"/>
              <a:gd name="connsiteX978" fmla="*/ 1148384 w 2046530"/>
              <a:gd name="connsiteY978" fmla="*/ 2271494 h 3677288"/>
              <a:gd name="connsiteX979" fmla="*/ 1340444 w 2046530"/>
              <a:gd name="connsiteY979" fmla="*/ 2736221 h 3677288"/>
              <a:gd name="connsiteX980" fmla="*/ 1330873 w 2046530"/>
              <a:gd name="connsiteY980" fmla="*/ 2723726 h 3677288"/>
              <a:gd name="connsiteX981" fmla="*/ 1328659 w 2046530"/>
              <a:gd name="connsiteY981" fmla="*/ 2721515 h 3677288"/>
              <a:gd name="connsiteX982" fmla="*/ 1326446 w 2046530"/>
              <a:gd name="connsiteY982" fmla="*/ 2721515 h 3677288"/>
              <a:gd name="connsiteX983" fmla="*/ 1122631 w 2046530"/>
              <a:gd name="connsiteY983" fmla="*/ 2554599 h 3677288"/>
              <a:gd name="connsiteX984" fmla="*/ 1120417 w 2046530"/>
              <a:gd name="connsiteY984" fmla="*/ 2550922 h 3677288"/>
              <a:gd name="connsiteX985" fmla="*/ 1114525 w 2046530"/>
              <a:gd name="connsiteY985" fmla="*/ 2589154 h 3677288"/>
              <a:gd name="connsiteX986" fmla="*/ 1104982 w 2046530"/>
              <a:gd name="connsiteY986" fmla="*/ 2625921 h 3677288"/>
              <a:gd name="connsiteX987" fmla="*/ 1127776 w 2046530"/>
              <a:gd name="connsiteY987" fmla="*/ 2678141 h 3677288"/>
              <a:gd name="connsiteX988" fmla="*/ 1128523 w 2046530"/>
              <a:gd name="connsiteY988" fmla="*/ 2681071 h 3677288"/>
              <a:gd name="connsiteX989" fmla="*/ 1133668 w 2046530"/>
              <a:gd name="connsiteY989" fmla="*/ 2690636 h 3677288"/>
              <a:gd name="connsiteX990" fmla="*/ 1163848 w 2046530"/>
              <a:gd name="connsiteY990" fmla="*/ 2710484 h 3677288"/>
              <a:gd name="connsiteX991" fmla="*/ 1180749 w 2046530"/>
              <a:gd name="connsiteY991" fmla="*/ 2727403 h 3677288"/>
              <a:gd name="connsiteX992" fmla="*/ 1185175 w 2046530"/>
              <a:gd name="connsiteY992" fmla="*/ 2753140 h 3677288"/>
              <a:gd name="connsiteX993" fmla="*/ 1181496 w 2046530"/>
              <a:gd name="connsiteY993" fmla="*/ 2784018 h 3677288"/>
              <a:gd name="connsiteX994" fmla="*/ 1175604 w 2046530"/>
              <a:gd name="connsiteY994" fmla="*/ 2787695 h 3677288"/>
              <a:gd name="connsiteX995" fmla="*/ 1174885 w 2046530"/>
              <a:gd name="connsiteY995" fmla="*/ 2788442 h 3677288"/>
              <a:gd name="connsiteX996" fmla="*/ 1181496 w 2046530"/>
              <a:gd name="connsiteY996" fmla="*/ 2803895 h 3677288"/>
              <a:gd name="connsiteX997" fmla="*/ 1241109 w 2046530"/>
              <a:gd name="connsiteY997" fmla="*/ 2935509 h 3677288"/>
              <a:gd name="connsiteX998" fmla="*/ 1297013 w 2046530"/>
              <a:gd name="connsiteY998" fmla="*/ 3022285 h 3677288"/>
              <a:gd name="connsiteX999" fmla="*/ 1302158 w 2046530"/>
              <a:gd name="connsiteY999" fmla="*/ 3029638 h 3677288"/>
              <a:gd name="connsiteX1000" fmla="*/ 1321301 w 2046530"/>
              <a:gd name="connsiteY1000" fmla="*/ 2982559 h 3677288"/>
              <a:gd name="connsiteX1001" fmla="*/ 1327912 w 2046530"/>
              <a:gd name="connsiteY1001" fmla="*/ 2951681 h 3677288"/>
              <a:gd name="connsiteX1002" fmla="*/ 1321301 w 2046530"/>
              <a:gd name="connsiteY1002" fmla="*/ 2886247 h 3677288"/>
              <a:gd name="connsiteX1003" fmla="*/ 1340444 w 2046530"/>
              <a:gd name="connsiteY1003" fmla="*/ 2736221 h 3677288"/>
              <a:gd name="connsiteX1004" fmla="*/ 1328659 w 2046530"/>
              <a:gd name="connsiteY1004" fmla="*/ 3024496 h 3677288"/>
              <a:gd name="connsiteX1005" fmla="*/ 1327912 w 2046530"/>
              <a:gd name="connsiteY1005" fmla="*/ 3033315 h 3677288"/>
              <a:gd name="connsiteX1006" fmla="*/ 1328659 w 2046530"/>
              <a:gd name="connsiteY1006" fmla="*/ 3024496 h 3677288"/>
              <a:gd name="connsiteX1007" fmla="*/ 1491286 w 2046530"/>
              <a:gd name="connsiteY1007" fmla="*/ 1636175 h 3677288"/>
              <a:gd name="connsiteX1008" fmla="*/ 1472891 w 2046530"/>
              <a:gd name="connsiteY1008" fmla="*/ 1719991 h 3677288"/>
              <a:gd name="connsiteX1009" fmla="*/ 1506003 w 2046530"/>
              <a:gd name="connsiteY1009" fmla="*/ 1686901 h 3677288"/>
              <a:gd name="connsiteX1010" fmla="*/ 1508187 w 2046530"/>
              <a:gd name="connsiteY1010" fmla="*/ 1684690 h 3677288"/>
              <a:gd name="connsiteX1011" fmla="*/ 1508935 w 2046530"/>
              <a:gd name="connsiteY1011" fmla="*/ 1684690 h 3677288"/>
              <a:gd name="connsiteX1012" fmla="*/ 1530262 w 2046530"/>
              <a:gd name="connsiteY1012" fmla="*/ 1661165 h 3677288"/>
              <a:gd name="connsiteX1013" fmla="*/ 1594301 w 2046530"/>
              <a:gd name="connsiteY1013" fmla="*/ 1504532 h 3677288"/>
              <a:gd name="connsiteX1014" fmla="*/ 1543512 w 2046530"/>
              <a:gd name="connsiteY1014" fmla="*/ 1547934 h 3677288"/>
              <a:gd name="connsiteX1015" fmla="*/ 1491286 w 2046530"/>
              <a:gd name="connsiteY1015" fmla="*/ 1636175 h 3677288"/>
              <a:gd name="connsiteX1016" fmla="*/ 1730427 w 2046530"/>
              <a:gd name="connsiteY1016" fmla="*/ 1443522 h 3677288"/>
              <a:gd name="connsiteX1017" fmla="*/ 1663456 w 2046530"/>
              <a:gd name="connsiteY1017" fmla="*/ 1467765 h 3677288"/>
              <a:gd name="connsiteX1018" fmla="*/ 1597980 w 2046530"/>
              <a:gd name="connsiteY1018" fmla="*/ 1594984 h 3677288"/>
              <a:gd name="connsiteX1019" fmla="*/ 1628131 w 2046530"/>
              <a:gd name="connsiteY1019" fmla="*/ 1569247 h 3677288"/>
              <a:gd name="connsiteX1020" fmla="*/ 1647993 w 2046530"/>
              <a:gd name="connsiteY1020" fmla="*/ 1553823 h 3677288"/>
              <a:gd name="connsiteX1021" fmla="*/ 1730427 w 2046530"/>
              <a:gd name="connsiteY1021" fmla="*/ 1443522 h 3677288"/>
              <a:gd name="connsiteX1022" fmla="*/ 1649487 w 2046530"/>
              <a:gd name="connsiteY1022" fmla="*/ 1566318 h 3677288"/>
              <a:gd name="connsiteX1023" fmla="*/ 1644313 w 2046530"/>
              <a:gd name="connsiteY1023" fmla="*/ 1574389 h 3677288"/>
              <a:gd name="connsiteX1024" fmla="*/ 1637703 w 2046530"/>
              <a:gd name="connsiteY1024" fmla="*/ 1575883 h 3677288"/>
              <a:gd name="connsiteX1025" fmla="*/ 1633276 w 2046530"/>
              <a:gd name="connsiteY1025" fmla="*/ 1579559 h 3677288"/>
              <a:gd name="connsiteX1026" fmla="*/ 1774576 w 2046530"/>
              <a:gd name="connsiteY1026" fmla="*/ 1555288 h 3677288"/>
              <a:gd name="connsiteX1027" fmla="*/ 1775295 w 2046530"/>
              <a:gd name="connsiteY1027" fmla="*/ 1555288 h 3677288"/>
              <a:gd name="connsiteX1028" fmla="*/ 1801796 w 2046530"/>
              <a:gd name="connsiteY1028" fmla="*/ 1519986 h 3677288"/>
              <a:gd name="connsiteX1029" fmla="*/ 1678920 w 2046530"/>
              <a:gd name="connsiteY1029" fmla="*/ 1544257 h 3677288"/>
              <a:gd name="connsiteX1030" fmla="*/ 1675241 w 2046530"/>
              <a:gd name="connsiteY1030" fmla="*/ 1544257 h 3677288"/>
              <a:gd name="connsiteX1031" fmla="*/ 1649487 w 2046530"/>
              <a:gd name="connsiteY1031" fmla="*/ 1566318 h 3677288"/>
              <a:gd name="connsiteX1032" fmla="*/ 1771616 w 2046530"/>
              <a:gd name="connsiteY1032" fmla="*/ 1561176 h 3677288"/>
              <a:gd name="connsiteX1033" fmla="*/ 1609017 w 2046530"/>
              <a:gd name="connsiteY1033" fmla="*/ 1602338 h 3677288"/>
              <a:gd name="connsiteX1034" fmla="*/ 1584730 w 2046530"/>
              <a:gd name="connsiteY1034" fmla="*/ 1625145 h 3677288"/>
              <a:gd name="connsiteX1035" fmla="*/ 1581769 w 2046530"/>
              <a:gd name="connsiteY1035" fmla="*/ 1631751 h 3677288"/>
              <a:gd name="connsiteX1036" fmla="*/ 1581050 w 2046530"/>
              <a:gd name="connsiteY1036" fmla="*/ 1632498 h 3677288"/>
              <a:gd name="connsiteX1037" fmla="*/ 1714963 w 2046530"/>
              <a:gd name="connsiteY1037" fmla="*/ 1619256 h 3677288"/>
              <a:gd name="connsiteX1038" fmla="*/ 1771616 w 2046530"/>
              <a:gd name="connsiteY1038" fmla="*/ 1561176 h 3677288"/>
              <a:gd name="connsiteX1039" fmla="*/ 1709071 w 2046530"/>
              <a:gd name="connsiteY1039" fmla="*/ 1624398 h 3677288"/>
              <a:gd name="connsiteX1040" fmla="*/ 1711284 w 2046530"/>
              <a:gd name="connsiteY1040" fmla="*/ 1622186 h 3677288"/>
              <a:gd name="connsiteX1041" fmla="*/ 1555297 w 2046530"/>
              <a:gd name="connsiteY1041" fmla="*/ 1654558 h 3677288"/>
              <a:gd name="connsiteX1042" fmla="*/ 1554550 w 2046530"/>
              <a:gd name="connsiteY1042" fmla="*/ 1654558 h 3677288"/>
              <a:gd name="connsiteX1043" fmla="*/ 1542046 w 2046530"/>
              <a:gd name="connsiteY1043" fmla="*/ 1667800 h 3677288"/>
              <a:gd name="connsiteX1044" fmla="*/ 1659777 w 2046530"/>
              <a:gd name="connsiteY1044" fmla="*/ 1661911 h 3677288"/>
              <a:gd name="connsiteX1045" fmla="*/ 1661243 w 2046530"/>
              <a:gd name="connsiteY1045" fmla="*/ 1662629 h 3677288"/>
              <a:gd name="connsiteX1046" fmla="*/ 1709071 w 2046530"/>
              <a:gd name="connsiteY1046" fmla="*/ 1624398 h 3677288"/>
              <a:gd name="connsiteX1047" fmla="*/ 1514080 w 2046530"/>
              <a:gd name="connsiteY1047" fmla="*/ 1699396 h 3677288"/>
              <a:gd name="connsiteX1048" fmla="*/ 1614881 w 2046530"/>
              <a:gd name="connsiteY1048" fmla="*/ 1690578 h 3677288"/>
              <a:gd name="connsiteX1049" fmla="*/ 1616375 w 2046530"/>
              <a:gd name="connsiteY1049" fmla="*/ 1691325 h 3677288"/>
              <a:gd name="connsiteX1050" fmla="*/ 1656845 w 2046530"/>
              <a:gd name="connsiteY1050" fmla="*/ 1666306 h 3677288"/>
              <a:gd name="connsiteX1051" fmla="*/ 1526583 w 2046530"/>
              <a:gd name="connsiteY1051" fmla="*/ 1685436 h 3677288"/>
              <a:gd name="connsiteX1052" fmla="*/ 1514827 w 2046530"/>
              <a:gd name="connsiteY1052" fmla="*/ 1697931 h 3677288"/>
              <a:gd name="connsiteX1053" fmla="*/ 1514080 w 2046530"/>
              <a:gd name="connsiteY1053" fmla="*/ 1699396 h 3677288"/>
              <a:gd name="connsiteX1054" fmla="*/ 1575158 w 2046530"/>
              <a:gd name="connsiteY1054" fmla="*/ 1634710 h 3677288"/>
              <a:gd name="connsiteX1055" fmla="*/ 1576624 w 2046530"/>
              <a:gd name="connsiteY1055" fmla="*/ 1633963 h 3677288"/>
              <a:gd name="connsiteX1056" fmla="*/ 1575905 w 2046530"/>
              <a:gd name="connsiteY1056" fmla="*/ 1633963 h 3677288"/>
              <a:gd name="connsiteX1057" fmla="*/ 1600164 w 2046530"/>
              <a:gd name="connsiteY1057" fmla="*/ 1502349 h 3677288"/>
              <a:gd name="connsiteX1058" fmla="*/ 1543512 w 2046530"/>
              <a:gd name="connsiteY1058" fmla="*/ 1645740 h 3677288"/>
              <a:gd name="connsiteX1059" fmla="*/ 1579585 w 2046530"/>
              <a:gd name="connsiteY1059" fmla="*/ 1610438 h 3677288"/>
              <a:gd name="connsiteX1060" fmla="*/ 1654632 w 2046530"/>
              <a:gd name="connsiteY1060" fmla="*/ 1470724 h 3677288"/>
              <a:gd name="connsiteX1061" fmla="*/ 1599446 w 2046530"/>
              <a:gd name="connsiteY1061" fmla="*/ 1499390 h 3677288"/>
              <a:gd name="connsiteX1062" fmla="*/ 1600164 w 2046530"/>
              <a:gd name="connsiteY1062" fmla="*/ 1502349 h 3677288"/>
              <a:gd name="connsiteX1063" fmla="*/ 1589875 w 2046530"/>
              <a:gd name="connsiteY1063" fmla="*/ 1706750 h 3677288"/>
              <a:gd name="connsiteX1064" fmla="*/ 1609017 w 2046530"/>
              <a:gd name="connsiteY1064" fmla="*/ 1695720 h 3677288"/>
              <a:gd name="connsiteX1065" fmla="*/ 1486860 w 2046530"/>
              <a:gd name="connsiteY1065" fmla="*/ 1730303 h 3677288"/>
              <a:gd name="connsiteX1066" fmla="*/ 1483181 w 2046530"/>
              <a:gd name="connsiteY1066" fmla="*/ 1731022 h 3677288"/>
              <a:gd name="connsiteX1067" fmla="*/ 1455214 w 2046530"/>
              <a:gd name="connsiteY1067" fmla="*/ 1751617 h 3677288"/>
              <a:gd name="connsiteX1068" fmla="*/ 1589875 w 2046530"/>
              <a:gd name="connsiteY1068" fmla="*/ 1706750 h 3677288"/>
              <a:gd name="connsiteX1069" fmla="*/ 1463320 w 2046530"/>
              <a:gd name="connsiteY1069" fmla="*/ 1727345 h 3677288"/>
              <a:gd name="connsiteX1070" fmla="*/ 1466999 w 2046530"/>
              <a:gd name="connsiteY1070" fmla="*/ 1695002 h 3677288"/>
              <a:gd name="connsiteX1071" fmla="*/ 1444924 w 2046530"/>
              <a:gd name="connsiteY1071" fmla="*/ 1740587 h 3677288"/>
              <a:gd name="connsiteX1072" fmla="*/ 1463320 w 2046530"/>
              <a:gd name="connsiteY1072" fmla="*/ 1727345 h 3677288"/>
              <a:gd name="connsiteX1073" fmla="*/ 1543512 w 2046530"/>
              <a:gd name="connsiteY1073" fmla="*/ 2971529 h 3677288"/>
              <a:gd name="connsiteX1074" fmla="*/ 1573692 w 2046530"/>
              <a:gd name="connsiteY1074" fmla="*/ 3050951 h 3677288"/>
              <a:gd name="connsiteX1075" fmla="*/ 1486113 w 2046530"/>
              <a:gd name="connsiteY1075" fmla="*/ 2845057 h 3677288"/>
              <a:gd name="connsiteX1076" fmla="*/ 1478036 w 2046530"/>
              <a:gd name="connsiteY1076" fmla="*/ 2841380 h 3677288"/>
              <a:gd name="connsiteX1077" fmla="*/ 1543512 w 2046530"/>
              <a:gd name="connsiteY1077" fmla="*/ 2971529 h 3677288"/>
              <a:gd name="connsiteX1078" fmla="*/ 1590622 w 2046530"/>
              <a:gd name="connsiteY1078" fmla="*/ 2992124 h 3677288"/>
              <a:gd name="connsiteX1079" fmla="*/ 1589127 w 2046530"/>
              <a:gd name="connsiteY1079" fmla="*/ 2975206 h 3677288"/>
              <a:gd name="connsiteX1080" fmla="*/ 1586943 w 2046530"/>
              <a:gd name="connsiteY1080" fmla="*/ 3038456 h 3677288"/>
              <a:gd name="connsiteX1081" fmla="*/ 1589127 w 2046530"/>
              <a:gd name="connsiteY1081" fmla="*/ 3052416 h 3677288"/>
              <a:gd name="connsiteX1082" fmla="*/ 1590622 w 2046530"/>
              <a:gd name="connsiteY1082" fmla="*/ 2992124 h 3677288"/>
              <a:gd name="connsiteX1083" fmla="*/ 1633276 w 2046530"/>
              <a:gd name="connsiteY1083" fmla="*/ 3030356 h 3677288"/>
              <a:gd name="connsiteX1084" fmla="*/ 1621520 w 2046530"/>
              <a:gd name="connsiteY1084" fmla="*/ 3111243 h 3677288"/>
              <a:gd name="connsiteX1085" fmla="*/ 1634024 w 2046530"/>
              <a:gd name="connsiteY1085" fmla="*/ 3088465 h 3677288"/>
              <a:gd name="connsiteX1086" fmla="*/ 1633276 w 2046530"/>
              <a:gd name="connsiteY1086" fmla="*/ 3087000 h 3677288"/>
              <a:gd name="connsiteX1087" fmla="*/ 1629597 w 2046530"/>
              <a:gd name="connsiteY1087" fmla="*/ 3057586 h 3677288"/>
              <a:gd name="connsiteX1088" fmla="*/ 1635489 w 2046530"/>
              <a:gd name="connsiteY1088" fmla="*/ 3023003 h 3677288"/>
              <a:gd name="connsiteX1089" fmla="*/ 1633276 w 2046530"/>
              <a:gd name="connsiteY1089" fmla="*/ 3030356 h 3677288"/>
              <a:gd name="connsiteX1090" fmla="*/ 1665669 w 2046530"/>
              <a:gd name="connsiteY1090" fmla="*/ 2961246 h 3677288"/>
              <a:gd name="connsiteX1091" fmla="*/ 1667135 w 2046530"/>
              <a:gd name="connsiteY1091" fmla="*/ 3028891 h 3677288"/>
              <a:gd name="connsiteX1092" fmla="*/ 1657564 w 2046530"/>
              <a:gd name="connsiteY1092" fmla="*/ 3028891 h 3677288"/>
              <a:gd name="connsiteX1093" fmla="*/ 1658311 w 2046530"/>
              <a:gd name="connsiteY1093" fmla="*/ 2975206 h 3677288"/>
              <a:gd name="connsiteX1094" fmla="*/ 1641382 w 2046530"/>
              <a:gd name="connsiteY1094" fmla="*/ 3009790 h 3677288"/>
              <a:gd name="connsiteX1095" fmla="*/ 1644313 w 2046530"/>
              <a:gd name="connsiteY1095" fmla="*/ 3012719 h 3677288"/>
              <a:gd name="connsiteX1096" fmla="*/ 1640634 w 2046530"/>
              <a:gd name="connsiteY1096" fmla="*/ 3048739 h 3677288"/>
              <a:gd name="connsiteX1097" fmla="*/ 1639916 w 2046530"/>
              <a:gd name="connsiteY1097" fmla="*/ 3078900 h 3677288"/>
              <a:gd name="connsiteX1098" fmla="*/ 1706858 w 2046530"/>
              <a:gd name="connsiteY1098" fmla="*/ 2950216 h 3677288"/>
              <a:gd name="connsiteX1099" fmla="*/ 1706139 w 2046530"/>
              <a:gd name="connsiteY1099" fmla="*/ 2949469 h 3677288"/>
              <a:gd name="connsiteX1100" fmla="*/ 1700247 w 2046530"/>
              <a:gd name="connsiteY1100" fmla="*/ 2892136 h 3677288"/>
              <a:gd name="connsiteX1101" fmla="*/ 1691423 w 2046530"/>
              <a:gd name="connsiteY1101" fmla="*/ 2912702 h 3677288"/>
              <a:gd name="connsiteX1102" fmla="*/ 1665669 w 2046530"/>
              <a:gd name="connsiteY1102" fmla="*/ 2961246 h 3677288"/>
              <a:gd name="connsiteX1103" fmla="*/ 1732612 w 2046530"/>
              <a:gd name="connsiteY1103" fmla="*/ 2767846 h 3677288"/>
              <a:gd name="connsiteX1104" fmla="*/ 1708353 w 2046530"/>
              <a:gd name="connsiteY1104" fmla="*/ 2869329 h 3677288"/>
              <a:gd name="connsiteX1105" fmla="*/ 1714216 w 2046530"/>
              <a:gd name="connsiteY1105" fmla="*/ 2932579 h 3677288"/>
              <a:gd name="connsiteX1106" fmla="*/ 1722322 w 2046530"/>
              <a:gd name="connsiteY1106" fmla="*/ 2908307 h 3677288"/>
              <a:gd name="connsiteX1107" fmla="*/ 1728214 w 2046530"/>
              <a:gd name="connsiteY1107" fmla="*/ 2884782 h 3677288"/>
              <a:gd name="connsiteX1108" fmla="*/ 1728932 w 2046530"/>
              <a:gd name="connsiteY1108" fmla="*/ 2882571 h 3677288"/>
              <a:gd name="connsiteX1109" fmla="*/ 1731893 w 2046530"/>
              <a:gd name="connsiteY1109" fmla="*/ 2870794 h 3677288"/>
              <a:gd name="connsiteX1110" fmla="*/ 1730427 w 2046530"/>
              <a:gd name="connsiteY1110" fmla="*/ 2867864 h 3677288"/>
              <a:gd name="connsiteX1111" fmla="*/ 1732612 w 2046530"/>
              <a:gd name="connsiteY1111" fmla="*/ 2767846 h 3677288"/>
              <a:gd name="connsiteX1112" fmla="*/ 1739970 w 2046530"/>
              <a:gd name="connsiteY1112" fmla="*/ 2879612 h 3677288"/>
              <a:gd name="connsiteX1113" fmla="*/ 1728932 w 2046530"/>
              <a:gd name="connsiteY1113" fmla="*/ 2922267 h 3677288"/>
              <a:gd name="connsiteX1114" fmla="*/ 1730427 w 2046530"/>
              <a:gd name="connsiteY1114" fmla="*/ 2920802 h 3677288"/>
              <a:gd name="connsiteX1115" fmla="*/ 1742930 w 2046530"/>
              <a:gd name="connsiteY1115" fmla="*/ 2907560 h 3677288"/>
              <a:gd name="connsiteX1116" fmla="*/ 1769402 w 2046530"/>
              <a:gd name="connsiteY1116" fmla="*/ 2872259 h 3677288"/>
              <a:gd name="connsiteX1117" fmla="*/ 1804009 w 2046530"/>
              <a:gd name="connsiteY1117" fmla="*/ 2797260 h 3677288"/>
              <a:gd name="connsiteX1118" fmla="*/ 1797369 w 2046530"/>
              <a:gd name="connsiteY1118" fmla="*/ 2767846 h 3677288"/>
              <a:gd name="connsiteX1119" fmla="*/ 1739970 w 2046530"/>
              <a:gd name="connsiteY1119" fmla="*/ 2879612 h 3677288"/>
              <a:gd name="connsiteX1120" fmla="*/ 1805475 w 2046530"/>
              <a:gd name="connsiteY1120" fmla="*/ 2818602 h 3677288"/>
              <a:gd name="connsiteX1121" fmla="*/ 1804727 w 2046530"/>
              <a:gd name="connsiteY1121" fmla="*/ 2808290 h 3677288"/>
              <a:gd name="connsiteX1122" fmla="*/ 1766471 w 2046530"/>
              <a:gd name="connsiteY1122" fmla="*/ 2892136 h 3677288"/>
              <a:gd name="connsiteX1123" fmla="*/ 1722322 w 2046530"/>
              <a:gd name="connsiteY1123" fmla="*/ 2940651 h 3677288"/>
              <a:gd name="connsiteX1124" fmla="*/ 1701713 w 2046530"/>
              <a:gd name="connsiteY1124" fmla="*/ 2990659 h 3677288"/>
              <a:gd name="connsiteX1125" fmla="*/ 1790011 w 2046530"/>
              <a:gd name="connsiteY1125" fmla="*/ 2898742 h 3677288"/>
              <a:gd name="connsiteX1126" fmla="*/ 1795156 w 2046530"/>
              <a:gd name="connsiteY1126" fmla="*/ 2901672 h 3677288"/>
              <a:gd name="connsiteX1127" fmla="*/ 1692889 w 2046530"/>
              <a:gd name="connsiteY1127" fmla="*/ 3009043 h 3677288"/>
              <a:gd name="connsiteX1128" fmla="*/ 1677425 w 2046530"/>
              <a:gd name="connsiteY1128" fmla="*/ 3038456 h 3677288"/>
              <a:gd name="connsiteX1129" fmla="*/ 1776761 w 2046530"/>
              <a:gd name="connsiteY1129" fmla="*/ 2954639 h 3677288"/>
              <a:gd name="connsiteX1130" fmla="*/ 1778974 w 2046530"/>
              <a:gd name="connsiteY1130" fmla="*/ 2953892 h 3677288"/>
              <a:gd name="connsiteX1131" fmla="*/ 1805475 w 2046530"/>
              <a:gd name="connsiteY1131" fmla="*/ 2818602 h 3677288"/>
              <a:gd name="connsiteX1132" fmla="*/ 1770897 w 2046530"/>
              <a:gd name="connsiteY1132" fmla="*/ 2970064 h 3677288"/>
              <a:gd name="connsiteX1133" fmla="*/ 1670067 w 2046530"/>
              <a:gd name="connsiteY1133" fmla="*/ 3053163 h 3677288"/>
              <a:gd name="connsiteX1134" fmla="*/ 1662709 w 2046530"/>
              <a:gd name="connsiteY1134" fmla="*/ 3065658 h 3677288"/>
              <a:gd name="connsiteX1135" fmla="*/ 1681852 w 2046530"/>
              <a:gd name="connsiteY1135" fmla="*/ 3057586 h 3677288"/>
              <a:gd name="connsiteX1136" fmla="*/ 1712750 w 2046530"/>
              <a:gd name="connsiteY1136" fmla="*/ 3039203 h 3677288"/>
              <a:gd name="connsiteX1137" fmla="*/ 1715711 w 2046530"/>
              <a:gd name="connsiteY1137" fmla="*/ 3039921 h 3677288"/>
              <a:gd name="connsiteX1138" fmla="*/ 1770897 w 2046530"/>
              <a:gd name="connsiteY1138" fmla="*/ 2970064 h 3677288"/>
              <a:gd name="connsiteX1139" fmla="*/ 1700994 w 2046530"/>
              <a:gd name="connsiteY1139" fmla="*/ 3053163 h 3677288"/>
              <a:gd name="connsiteX1140" fmla="*/ 1656845 w 2046530"/>
              <a:gd name="connsiteY1140" fmla="*/ 3075970 h 3677288"/>
              <a:gd name="connsiteX1141" fmla="*/ 1628879 w 2046530"/>
              <a:gd name="connsiteY1141" fmla="*/ 3124485 h 3677288"/>
              <a:gd name="connsiteX1142" fmla="*/ 1700994 w 2046530"/>
              <a:gd name="connsiteY1142" fmla="*/ 3053163 h 3677288"/>
              <a:gd name="connsiteX1143" fmla="*/ 1592088 w 2046530"/>
              <a:gd name="connsiteY1143" fmla="*/ 3099495 h 3677288"/>
              <a:gd name="connsiteX1144" fmla="*/ 1593554 w 2046530"/>
              <a:gd name="connsiteY1144" fmla="*/ 3103890 h 3677288"/>
              <a:gd name="connsiteX1145" fmla="*/ 1592088 w 2046530"/>
              <a:gd name="connsiteY1145" fmla="*/ 3099495 h 3677288"/>
              <a:gd name="connsiteX1146" fmla="*/ 1592088 w 2046530"/>
              <a:gd name="connsiteY1146" fmla="*/ 3099495 h 3677288"/>
              <a:gd name="connsiteX1147" fmla="*/ 1570732 w 2046530"/>
              <a:gd name="connsiteY1147" fmla="*/ 2968599 h 3677288"/>
              <a:gd name="connsiteX1148" fmla="*/ 1569266 w 2046530"/>
              <a:gd name="connsiteY1148" fmla="*/ 2970811 h 3677288"/>
              <a:gd name="connsiteX1149" fmla="*/ 1579585 w 2046530"/>
              <a:gd name="connsiteY1149" fmla="*/ 3006113 h 3677288"/>
              <a:gd name="connsiteX1150" fmla="*/ 1577371 w 2046530"/>
              <a:gd name="connsiteY1150" fmla="*/ 2936256 h 3677288"/>
              <a:gd name="connsiteX1151" fmla="*/ 1555297 w 2046530"/>
              <a:gd name="connsiteY1151" fmla="*/ 2898742 h 3677288"/>
              <a:gd name="connsiteX1152" fmla="*/ 1570732 w 2046530"/>
              <a:gd name="connsiteY1152" fmla="*/ 2968599 h 3677288"/>
              <a:gd name="connsiteX1153" fmla="*/ 1505256 w 2046530"/>
              <a:gd name="connsiteY1153" fmla="*/ 2854622 h 3677288"/>
              <a:gd name="connsiteX1154" fmla="*/ 1559695 w 2046530"/>
              <a:gd name="connsiteY1154" fmla="*/ 2945074 h 3677288"/>
              <a:gd name="connsiteX1155" fmla="*/ 1540580 w 2046530"/>
              <a:gd name="connsiteY1155" fmla="*/ 2881824 h 3677288"/>
              <a:gd name="connsiteX1156" fmla="*/ 1505256 w 2046530"/>
              <a:gd name="connsiteY1156" fmla="*/ 2854622 h 3677288"/>
              <a:gd name="connsiteX1157" fmla="*/ 1027722 w 2046530"/>
              <a:gd name="connsiteY1157" fmla="*/ 3096536 h 3677288"/>
              <a:gd name="connsiteX1158" fmla="*/ 992397 w 2046530"/>
              <a:gd name="connsiteY1158" fmla="*/ 3093606 h 3677288"/>
              <a:gd name="connsiteX1159" fmla="*/ 1090985 w 2046530"/>
              <a:gd name="connsiteY1159" fmla="*/ 3199483 h 3677288"/>
              <a:gd name="connsiteX1160" fmla="*/ 1091732 w 2046530"/>
              <a:gd name="connsiteY1160" fmla="*/ 3201695 h 3677288"/>
              <a:gd name="connsiteX1161" fmla="*/ 1117486 w 2046530"/>
              <a:gd name="connsiteY1161" fmla="*/ 3203907 h 3677288"/>
              <a:gd name="connsiteX1162" fmla="*/ 1028440 w 2046530"/>
              <a:gd name="connsiteY1162" fmla="*/ 3097283 h 3677288"/>
              <a:gd name="connsiteX1163" fmla="*/ 1027722 w 2046530"/>
              <a:gd name="connsiteY1163" fmla="*/ 3096536 h 3677288"/>
              <a:gd name="connsiteX1164" fmla="*/ 1015937 w 2046530"/>
              <a:gd name="connsiteY1164" fmla="*/ 3187735 h 3677288"/>
              <a:gd name="connsiteX1165" fmla="*/ 1078482 w 2046530"/>
              <a:gd name="connsiteY1165" fmla="*/ 3199483 h 3677288"/>
              <a:gd name="connsiteX1166" fmla="*/ 982107 w 2046530"/>
              <a:gd name="connsiteY1166" fmla="*/ 3092860 h 3677288"/>
              <a:gd name="connsiteX1167" fmla="*/ 931318 w 2046530"/>
              <a:gd name="connsiteY1167" fmla="*/ 3095818 h 3677288"/>
              <a:gd name="connsiteX1168" fmla="*/ 975467 w 2046530"/>
              <a:gd name="connsiteY1168" fmla="*/ 3131120 h 3677288"/>
              <a:gd name="connsiteX1169" fmla="*/ 1035080 w 2046530"/>
              <a:gd name="connsiteY1169" fmla="*/ 3180382 h 3677288"/>
              <a:gd name="connsiteX1170" fmla="*/ 1030653 w 2046530"/>
              <a:gd name="connsiteY1170" fmla="*/ 3188453 h 3677288"/>
              <a:gd name="connsiteX1171" fmla="*/ 981359 w 2046530"/>
              <a:gd name="connsiteY1171" fmla="*/ 3150222 h 3677288"/>
              <a:gd name="connsiteX1172" fmla="*/ 921028 w 2046530"/>
              <a:gd name="connsiteY1172" fmla="*/ 3097283 h 3677288"/>
              <a:gd name="connsiteX1173" fmla="*/ 870239 w 2046530"/>
              <a:gd name="connsiteY1173" fmla="*/ 3105383 h 3677288"/>
              <a:gd name="connsiteX1174" fmla="*/ 917349 w 2046530"/>
              <a:gd name="connsiteY1174" fmla="*/ 3136262 h 3677288"/>
              <a:gd name="connsiteX1175" fmla="*/ 965896 w 2046530"/>
              <a:gd name="connsiteY1175" fmla="*/ 3170070 h 3677288"/>
              <a:gd name="connsiteX1176" fmla="*/ 1015937 w 2046530"/>
              <a:gd name="connsiteY1176" fmla="*/ 3187735 h 3677288"/>
              <a:gd name="connsiteX1177" fmla="*/ 862163 w 2046530"/>
              <a:gd name="connsiteY1177" fmla="*/ 3128162 h 3677288"/>
              <a:gd name="connsiteX1178" fmla="*/ 918068 w 2046530"/>
              <a:gd name="connsiteY1178" fmla="*/ 3153180 h 3677288"/>
              <a:gd name="connsiteX1179" fmla="*/ 865842 w 2046530"/>
              <a:gd name="connsiteY1179" fmla="*/ 3111243 h 3677288"/>
              <a:gd name="connsiteX1180" fmla="*/ 865094 w 2046530"/>
              <a:gd name="connsiteY1180" fmla="*/ 3107566 h 3677288"/>
              <a:gd name="connsiteX1181" fmla="*/ 839341 w 2046530"/>
              <a:gd name="connsiteY1181" fmla="*/ 3112737 h 3677288"/>
              <a:gd name="connsiteX1182" fmla="*/ 842301 w 2046530"/>
              <a:gd name="connsiteY1182" fmla="*/ 3114920 h 3677288"/>
              <a:gd name="connsiteX1183" fmla="*/ 862163 w 2046530"/>
              <a:gd name="connsiteY1183" fmla="*/ 3128162 h 3677288"/>
              <a:gd name="connsiteX1184" fmla="*/ 866560 w 2046530"/>
              <a:gd name="connsiteY1184" fmla="*/ 3148010 h 3677288"/>
              <a:gd name="connsiteX1185" fmla="*/ 819480 w 2046530"/>
              <a:gd name="connsiteY1185" fmla="*/ 3117131 h 3677288"/>
              <a:gd name="connsiteX1186" fmla="*/ 818732 w 2046530"/>
              <a:gd name="connsiteY1186" fmla="*/ 3115667 h 3677288"/>
              <a:gd name="connsiteX1187" fmla="*/ 654639 w 2046530"/>
              <a:gd name="connsiteY1187" fmla="*/ 3012719 h 3677288"/>
              <a:gd name="connsiteX1188" fmla="*/ 801831 w 2046530"/>
              <a:gd name="connsiteY1188" fmla="*/ 3193624 h 3677288"/>
              <a:gd name="connsiteX1189" fmla="*/ 905564 w 2046530"/>
              <a:gd name="connsiteY1189" fmla="*/ 3226714 h 3677288"/>
              <a:gd name="connsiteX1190" fmla="*/ 657600 w 2046530"/>
              <a:gd name="connsiteY1190" fmla="*/ 3027426 h 3677288"/>
              <a:gd name="connsiteX1191" fmla="*/ 661279 w 2046530"/>
              <a:gd name="connsiteY1191" fmla="*/ 3023749 h 3677288"/>
              <a:gd name="connsiteX1192" fmla="*/ 951179 w 2046530"/>
              <a:gd name="connsiteY1192" fmla="*/ 3231109 h 3677288"/>
              <a:gd name="connsiteX1193" fmla="*/ 975467 w 2046530"/>
              <a:gd name="connsiteY1193" fmla="*/ 3234067 h 3677288"/>
              <a:gd name="connsiteX1194" fmla="*/ 959285 w 2046530"/>
              <a:gd name="connsiteY1194" fmla="*/ 3220825 h 3677288"/>
              <a:gd name="connsiteX1195" fmla="*/ 866560 w 2046530"/>
              <a:gd name="connsiteY1195" fmla="*/ 3148010 h 3677288"/>
              <a:gd name="connsiteX1196" fmla="*/ 873200 w 2046530"/>
              <a:gd name="connsiteY1196" fmla="*/ 2530327 h 3677288"/>
              <a:gd name="connsiteX1197" fmla="*/ 873200 w 2046530"/>
              <a:gd name="connsiteY1197" fmla="*/ 2530327 h 3677288"/>
              <a:gd name="connsiteX1198" fmla="*/ 873200 w 2046530"/>
              <a:gd name="connsiteY1198" fmla="*/ 2530327 h 3677288"/>
              <a:gd name="connsiteX1199" fmla="*/ 873200 w 2046530"/>
              <a:gd name="connsiteY1199" fmla="*/ 2530327 h 3677288"/>
              <a:gd name="connsiteX1200" fmla="*/ 589163 w 2046530"/>
              <a:gd name="connsiteY1200" fmla="*/ 2529609 h 3677288"/>
              <a:gd name="connsiteX1201" fmla="*/ 567836 w 2046530"/>
              <a:gd name="connsiteY1201" fmla="*/ 2534750 h 3677288"/>
              <a:gd name="connsiteX1202" fmla="*/ 553119 w 2046530"/>
              <a:gd name="connsiteY1202" fmla="*/ 2581801 h 3677288"/>
              <a:gd name="connsiteX1203" fmla="*/ 589163 w 2046530"/>
              <a:gd name="connsiteY1203" fmla="*/ 2529609 h 3677288"/>
              <a:gd name="connsiteX1204" fmla="*/ 542082 w 2046530"/>
              <a:gd name="connsiteY1204" fmla="*/ 2592831 h 3677288"/>
              <a:gd name="connsiteX1205" fmla="*/ 561196 w 2046530"/>
              <a:gd name="connsiteY1205" fmla="*/ 2536962 h 3677288"/>
              <a:gd name="connsiteX1206" fmla="*/ 540588 w 2046530"/>
              <a:gd name="connsiteY1206" fmla="*/ 2545034 h 3677288"/>
              <a:gd name="connsiteX1207" fmla="*/ 503797 w 2046530"/>
              <a:gd name="connsiteY1207" fmla="*/ 2617102 h 3677288"/>
              <a:gd name="connsiteX1208" fmla="*/ 542082 w 2046530"/>
              <a:gd name="connsiteY1208" fmla="*/ 2592831 h 3677288"/>
              <a:gd name="connsiteX1209" fmla="*/ 442000 w 2046530"/>
              <a:gd name="connsiteY1209" fmla="*/ 2630344 h 3677288"/>
              <a:gd name="connsiteX1210" fmla="*/ 490575 w 2046530"/>
              <a:gd name="connsiteY1210" fmla="*/ 2571517 h 3677288"/>
              <a:gd name="connsiteX1211" fmla="*/ 464821 w 2046530"/>
              <a:gd name="connsiteY1211" fmla="*/ 2585477 h 3677288"/>
              <a:gd name="connsiteX1212" fmla="*/ 457463 w 2046530"/>
              <a:gd name="connsiteY1212" fmla="*/ 2589154 h 3677288"/>
              <a:gd name="connsiteX1213" fmla="*/ 441252 w 2046530"/>
              <a:gd name="connsiteY1213" fmla="*/ 2611214 h 3677288"/>
              <a:gd name="connsiteX1214" fmla="*/ 421391 w 2046530"/>
              <a:gd name="connsiteY1214" fmla="*/ 2631091 h 3677288"/>
              <a:gd name="connsiteX1215" fmla="*/ 442000 w 2046530"/>
              <a:gd name="connsiteY1215" fmla="*/ 2630344 h 3677288"/>
              <a:gd name="connsiteX1216" fmla="*/ 447892 w 2046530"/>
              <a:gd name="connsiteY1216" fmla="*/ 2578124 h 3677288"/>
              <a:gd name="connsiteX1217" fmla="*/ 430215 w 2046530"/>
              <a:gd name="connsiteY1217" fmla="*/ 2572982 h 3677288"/>
              <a:gd name="connsiteX1218" fmla="*/ 391958 w 2046530"/>
              <a:gd name="connsiteY1218" fmla="*/ 2566376 h 3677288"/>
              <a:gd name="connsiteX1219" fmla="*/ 380202 w 2046530"/>
              <a:gd name="connsiteY1219" fmla="*/ 2578124 h 3677288"/>
              <a:gd name="connsiteX1220" fmla="*/ 407422 w 2046530"/>
              <a:gd name="connsiteY1220" fmla="*/ 2588436 h 3677288"/>
              <a:gd name="connsiteX1221" fmla="*/ 421391 w 2046530"/>
              <a:gd name="connsiteY1221" fmla="*/ 2592112 h 3677288"/>
              <a:gd name="connsiteX1222" fmla="*/ 447892 w 2046530"/>
              <a:gd name="connsiteY1222" fmla="*/ 2578124 h 3677288"/>
              <a:gd name="connsiteX1223" fmla="*/ 440534 w 2046530"/>
              <a:gd name="connsiteY1223" fmla="*/ 2597254 h 3677288"/>
              <a:gd name="connsiteX1224" fmla="*/ 440534 w 2046530"/>
              <a:gd name="connsiteY1224" fmla="*/ 2597254 h 3677288"/>
              <a:gd name="connsiteX1225" fmla="*/ 440534 w 2046530"/>
              <a:gd name="connsiteY1225" fmla="*/ 2597254 h 3677288"/>
              <a:gd name="connsiteX1226" fmla="*/ 440534 w 2046530"/>
              <a:gd name="connsiteY1226" fmla="*/ 2597254 h 3677288"/>
              <a:gd name="connsiteX1227" fmla="*/ 365486 w 2046530"/>
              <a:gd name="connsiteY1227" fmla="*/ 2591366 h 3677288"/>
              <a:gd name="connsiteX1228" fmla="*/ 383881 w 2046530"/>
              <a:gd name="connsiteY1228" fmla="*/ 2599466 h 3677288"/>
              <a:gd name="connsiteX1229" fmla="*/ 395637 w 2046530"/>
              <a:gd name="connsiteY1229" fmla="*/ 2601678 h 3677288"/>
              <a:gd name="connsiteX1230" fmla="*/ 408888 w 2046530"/>
              <a:gd name="connsiteY1230" fmla="*/ 2595789 h 3677288"/>
              <a:gd name="connsiteX1231" fmla="*/ 403743 w 2046530"/>
              <a:gd name="connsiteY1231" fmla="*/ 2593577 h 3677288"/>
              <a:gd name="connsiteX1232" fmla="*/ 376523 w 2046530"/>
              <a:gd name="connsiteY1232" fmla="*/ 2581082 h 3677288"/>
              <a:gd name="connsiteX1233" fmla="*/ 365486 w 2046530"/>
              <a:gd name="connsiteY1233" fmla="*/ 2591366 h 3677288"/>
              <a:gd name="connsiteX1234" fmla="*/ 319124 w 2046530"/>
              <a:gd name="connsiteY1234" fmla="*/ 2628879 h 3677288"/>
              <a:gd name="connsiteX1235" fmla="*/ 377242 w 2046530"/>
              <a:gd name="connsiteY1235" fmla="*/ 2631091 h 3677288"/>
              <a:gd name="connsiteX1236" fmla="*/ 377989 w 2046530"/>
              <a:gd name="connsiteY1236" fmla="*/ 2629597 h 3677288"/>
              <a:gd name="connsiteX1237" fmla="*/ 395637 w 2046530"/>
              <a:gd name="connsiteY1237" fmla="*/ 2615638 h 3677288"/>
              <a:gd name="connsiteX1238" fmla="*/ 399316 w 2046530"/>
              <a:gd name="connsiteY1238" fmla="*/ 2612708 h 3677288"/>
              <a:gd name="connsiteX1239" fmla="*/ 347091 w 2046530"/>
              <a:gd name="connsiteY1239" fmla="*/ 2625203 h 3677288"/>
              <a:gd name="connsiteX1240" fmla="*/ 345596 w 2046530"/>
              <a:gd name="connsiteY1240" fmla="*/ 2619314 h 3677288"/>
              <a:gd name="connsiteX1241" fmla="*/ 382387 w 2046530"/>
              <a:gd name="connsiteY1241" fmla="*/ 2606819 h 3677288"/>
              <a:gd name="connsiteX1242" fmla="*/ 361060 w 2046530"/>
              <a:gd name="connsiteY1242" fmla="*/ 2595789 h 3677288"/>
              <a:gd name="connsiteX1243" fmla="*/ 319124 w 2046530"/>
              <a:gd name="connsiteY1243" fmla="*/ 2628879 h 3677288"/>
              <a:gd name="connsiteX1244" fmla="*/ 411820 w 2046530"/>
              <a:gd name="connsiteY1244" fmla="*/ 2631809 h 3677288"/>
              <a:gd name="connsiteX1245" fmla="*/ 435389 w 2046530"/>
              <a:gd name="connsiteY1245" fmla="*/ 2605354 h 3677288"/>
              <a:gd name="connsiteX1246" fmla="*/ 436107 w 2046530"/>
              <a:gd name="connsiteY1246" fmla="*/ 2603861 h 3677288"/>
              <a:gd name="connsiteX1247" fmla="*/ 427283 w 2046530"/>
              <a:gd name="connsiteY1247" fmla="*/ 2603143 h 3677288"/>
              <a:gd name="connsiteX1248" fmla="*/ 416993 w 2046530"/>
              <a:gd name="connsiteY1248" fmla="*/ 2606819 h 3677288"/>
              <a:gd name="connsiteX1249" fmla="*/ 416993 w 2046530"/>
              <a:gd name="connsiteY1249" fmla="*/ 2608284 h 3677288"/>
              <a:gd name="connsiteX1250" fmla="*/ 401530 w 2046530"/>
              <a:gd name="connsiteY1250" fmla="*/ 2621526 h 3677288"/>
              <a:gd name="connsiteX1251" fmla="*/ 385347 w 2046530"/>
              <a:gd name="connsiteY1251" fmla="*/ 2631809 h 3677288"/>
              <a:gd name="connsiteX1252" fmla="*/ 411820 w 2046530"/>
              <a:gd name="connsiteY1252" fmla="*/ 2631809 h 3677288"/>
              <a:gd name="connsiteX1253" fmla="*/ 398598 w 2046530"/>
              <a:gd name="connsiteY1253" fmla="*/ 2559740 h 3677288"/>
              <a:gd name="connsiteX1254" fmla="*/ 430215 w 2046530"/>
              <a:gd name="connsiteY1254" fmla="*/ 2563417 h 3677288"/>
              <a:gd name="connsiteX1255" fmla="*/ 458929 w 2046530"/>
              <a:gd name="connsiteY1255" fmla="*/ 2572264 h 3677288"/>
              <a:gd name="connsiteX1256" fmla="*/ 476577 w 2046530"/>
              <a:gd name="connsiteY1256" fmla="*/ 2561952 h 3677288"/>
              <a:gd name="connsiteX1257" fmla="*/ 450824 w 2046530"/>
              <a:gd name="connsiteY1257" fmla="*/ 2551669 h 3677288"/>
              <a:gd name="connsiteX1258" fmla="*/ 419178 w 2046530"/>
              <a:gd name="connsiteY1258" fmla="*/ 2542104 h 3677288"/>
              <a:gd name="connsiteX1259" fmla="*/ 398598 w 2046530"/>
              <a:gd name="connsiteY1259" fmla="*/ 2559740 h 3677288"/>
              <a:gd name="connsiteX1260" fmla="*/ 453037 w 2046530"/>
              <a:gd name="connsiteY1260" fmla="*/ 2522255 h 3677288"/>
              <a:gd name="connsiteX1261" fmla="*/ 429496 w 2046530"/>
              <a:gd name="connsiteY1261" fmla="*/ 2534750 h 3677288"/>
              <a:gd name="connsiteX1262" fmla="*/ 448610 w 2046530"/>
              <a:gd name="connsiteY1262" fmla="*/ 2539892 h 3677288"/>
              <a:gd name="connsiteX1263" fmla="*/ 487614 w 2046530"/>
              <a:gd name="connsiteY1263" fmla="*/ 2554599 h 3677288"/>
              <a:gd name="connsiteX1264" fmla="*/ 500865 w 2046530"/>
              <a:gd name="connsiteY1264" fmla="*/ 2546527 h 3677288"/>
              <a:gd name="connsiteX1265" fmla="*/ 509689 w 2046530"/>
              <a:gd name="connsiteY1265" fmla="*/ 2541357 h 3677288"/>
              <a:gd name="connsiteX1266" fmla="*/ 497186 w 2046530"/>
              <a:gd name="connsiteY1266" fmla="*/ 2534750 h 3677288"/>
              <a:gd name="connsiteX1267" fmla="*/ 459648 w 2046530"/>
              <a:gd name="connsiteY1267" fmla="*/ 2521509 h 3677288"/>
              <a:gd name="connsiteX1268" fmla="*/ 458182 w 2046530"/>
              <a:gd name="connsiteY1268" fmla="*/ 2520791 h 3677288"/>
              <a:gd name="connsiteX1269" fmla="*/ 453037 w 2046530"/>
              <a:gd name="connsiteY1269" fmla="*/ 2522255 h 3677288"/>
              <a:gd name="connsiteX1270" fmla="*/ 492759 w 2046530"/>
              <a:gd name="connsiteY1270" fmla="*/ 2620061 h 3677288"/>
              <a:gd name="connsiteX1271" fmla="*/ 528084 w 2046530"/>
              <a:gd name="connsiteY1271" fmla="*/ 2550204 h 3677288"/>
              <a:gd name="connsiteX1272" fmla="*/ 503078 w 2046530"/>
              <a:gd name="connsiteY1272" fmla="*/ 2563417 h 3677288"/>
              <a:gd name="connsiteX1273" fmla="*/ 453037 w 2046530"/>
              <a:gd name="connsiteY1273" fmla="*/ 2628133 h 3677288"/>
              <a:gd name="connsiteX1274" fmla="*/ 487614 w 2046530"/>
              <a:gd name="connsiteY1274" fmla="*/ 2621526 h 3677288"/>
              <a:gd name="connsiteX1275" fmla="*/ 492759 w 2046530"/>
              <a:gd name="connsiteY1275" fmla="*/ 2620061 h 3677288"/>
              <a:gd name="connsiteX1276" fmla="*/ 473645 w 2046530"/>
              <a:gd name="connsiteY1276" fmla="*/ 2517114 h 3677288"/>
              <a:gd name="connsiteX1277" fmla="*/ 521474 w 2046530"/>
              <a:gd name="connsiteY1277" fmla="*/ 2534750 h 3677288"/>
              <a:gd name="connsiteX1278" fmla="*/ 553119 w 2046530"/>
              <a:gd name="connsiteY1278" fmla="*/ 2520044 h 3677288"/>
              <a:gd name="connsiteX1279" fmla="*/ 473645 w 2046530"/>
              <a:gd name="connsiteY1279" fmla="*/ 2517114 h 3677288"/>
              <a:gd name="connsiteX1280" fmla="*/ 359594 w 2046530"/>
              <a:gd name="connsiteY1280" fmla="*/ 2511225 h 3677288"/>
              <a:gd name="connsiteX1281" fmla="*/ 302942 w 2046530"/>
              <a:gd name="connsiteY1281" fmla="*/ 2509761 h 3677288"/>
              <a:gd name="connsiteX1282" fmla="*/ 252900 w 2046530"/>
              <a:gd name="connsiteY1282" fmla="*/ 2579618 h 3677288"/>
              <a:gd name="connsiteX1283" fmla="*/ 359594 w 2046530"/>
              <a:gd name="connsiteY1283" fmla="*/ 2511225 h 3677288"/>
              <a:gd name="connsiteX1284" fmla="*/ 226399 w 2046530"/>
              <a:gd name="connsiteY1284" fmla="*/ 2589901 h 3677288"/>
              <a:gd name="connsiteX1285" fmla="*/ 231544 w 2046530"/>
              <a:gd name="connsiteY1285" fmla="*/ 2588436 h 3677288"/>
              <a:gd name="connsiteX1286" fmla="*/ 261724 w 2046530"/>
              <a:gd name="connsiteY1286" fmla="*/ 2558276 h 3677288"/>
              <a:gd name="connsiteX1287" fmla="*/ 293370 w 2046530"/>
              <a:gd name="connsiteY1287" fmla="*/ 2511944 h 3677288"/>
              <a:gd name="connsiteX1288" fmla="*/ 263937 w 2046530"/>
              <a:gd name="connsiteY1288" fmla="*/ 2520044 h 3677288"/>
              <a:gd name="connsiteX1289" fmla="*/ 254366 w 2046530"/>
              <a:gd name="connsiteY1289" fmla="*/ 2522974 h 3677288"/>
              <a:gd name="connsiteX1290" fmla="*/ 254366 w 2046530"/>
              <a:gd name="connsiteY1290" fmla="*/ 2523720 h 3677288"/>
              <a:gd name="connsiteX1291" fmla="*/ 178571 w 2046530"/>
              <a:gd name="connsiteY1291" fmla="*/ 2599466 h 3677288"/>
              <a:gd name="connsiteX1292" fmla="*/ 226399 w 2046530"/>
              <a:gd name="connsiteY1292" fmla="*/ 2589901 h 3677288"/>
              <a:gd name="connsiteX1293" fmla="*/ 113095 w 2046530"/>
              <a:gd name="connsiteY1293" fmla="*/ 2594324 h 3677288"/>
              <a:gd name="connsiteX1294" fmla="*/ 164602 w 2046530"/>
              <a:gd name="connsiteY1294" fmla="*/ 2600184 h 3677288"/>
              <a:gd name="connsiteX1295" fmla="*/ 206538 w 2046530"/>
              <a:gd name="connsiteY1295" fmla="*/ 2567841 h 3677288"/>
              <a:gd name="connsiteX1296" fmla="*/ 244076 w 2046530"/>
              <a:gd name="connsiteY1296" fmla="*/ 2526650 h 3677288"/>
              <a:gd name="connsiteX1297" fmla="*/ 182250 w 2046530"/>
              <a:gd name="connsiteY1297" fmla="*/ 2546527 h 3677288"/>
              <a:gd name="connsiteX1298" fmla="*/ 108669 w 2046530"/>
              <a:gd name="connsiteY1298" fmla="*/ 2593577 h 3677288"/>
              <a:gd name="connsiteX1299" fmla="*/ 113095 w 2046530"/>
              <a:gd name="connsiteY1299" fmla="*/ 2594324 h 3677288"/>
              <a:gd name="connsiteX1300" fmla="*/ 21118 w 2046530"/>
              <a:gd name="connsiteY1300" fmla="*/ 2528862 h 3677288"/>
              <a:gd name="connsiteX1301" fmla="*/ 27010 w 2046530"/>
              <a:gd name="connsiteY1301" fmla="*/ 2525932 h 3677288"/>
              <a:gd name="connsiteX1302" fmla="*/ 89555 w 2046530"/>
              <a:gd name="connsiteY1302" fmla="*/ 2542104 h 3677288"/>
              <a:gd name="connsiteX1303" fmla="*/ 82915 w 2046530"/>
              <a:gd name="connsiteY1303" fmla="*/ 2537680 h 3677288"/>
              <a:gd name="connsiteX1304" fmla="*/ 65985 w 2046530"/>
              <a:gd name="connsiteY1304" fmla="*/ 2522974 h 3677288"/>
              <a:gd name="connsiteX1305" fmla="*/ 65985 w 2046530"/>
              <a:gd name="connsiteY1305" fmla="*/ 2520044 h 3677288"/>
              <a:gd name="connsiteX1306" fmla="*/ 5654 w 2046530"/>
              <a:gd name="connsiteY1306" fmla="*/ 2514155 h 3677288"/>
              <a:gd name="connsiteX1307" fmla="*/ 21118 w 2046530"/>
              <a:gd name="connsiteY1307" fmla="*/ 2528862 h 3677288"/>
              <a:gd name="connsiteX1308" fmla="*/ 54230 w 2046530"/>
              <a:gd name="connsiteY1308" fmla="*/ 2553134 h 3677288"/>
              <a:gd name="connsiteX1309" fmla="*/ 82915 w 2046530"/>
              <a:gd name="connsiteY1309" fmla="*/ 2552387 h 3677288"/>
              <a:gd name="connsiteX1310" fmla="*/ 28476 w 2046530"/>
              <a:gd name="connsiteY1310" fmla="*/ 2535497 h 3677288"/>
              <a:gd name="connsiteX1311" fmla="*/ 51269 w 2046530"/>
              <a:gd name="connsiteY1311" fmla="*/ 2556064 h 3677288"/>
              <a:gd name="connsiteX1312" fmla="*/ 54230 w 2046530"/>
              <a:gd name="connsiteY1312" fmla="*/ 2553134 h 3677288"/>
              <a:gd name="connsiteX1313" fmla="*/ 139567 w 2046530"/>
              <a:gd name="connsiteY1313" fmla="*/ 2500195 h 3677288"/>
              <a:gd name="connsiteX1314" fmla="*/ 104271 w 2046530"/>
              <a:gd name="connsiteY1314" fmla="*/ 2512690 h 3677288"/>
              <a:gd name="connsiteX1315" fmla="*/ 124851 w 2046530"/>
              <a:gd name="connsiteY1315" fmla="*/ 2528862 h 3677288"/>
              <a:gd name="connsiteX1316" fmla="*/ 146925 w 2046530"/>
              <a:gd name="connsiteY1316" fmla="*/ 2538427 h 3677288"/>
              <a:gd name="connsiteX1317" fmla="*/ 175639 w 2046530"/>
              <a:gd name="connsiteY1317" fmla="*/ 2532539 h 3677288"/>
              <a:gd name="connsiteX1318" fmla="*/ 164602 w 2046530"/>
              <a:gd name="connsiteY1318" fmla="*/ 2528144 h 3677288"/>
              <a:gd name="connsiteX1319" fmla="*/ 140314 w 2046530"/>
              <a:gd name="connsiteY1319" fmla="*/ 2503125 h 3677288"/>
              <a:gd name="connsiteX1320" fmla="*/ 139567 w 2046530"/>
              <a:gd name="connsiteY1320" fmla="*/ 2500195 h 3677288"/>
              <a:gd name="connsiteX1321" fmla="*/ 104271 w 2046530"/>
              <a:gd name="connsiteY1321" fmla="*/ 2542104 h 3677288"/>
              <a:gd name="connsiteX1322" fmla="*/ 127064 w 2046530"/>
              <a:gd name="connsiteY1322" fmla="*/ 2541357 h 3677288"/>
              <a:gd name="connsiteX1323" fmla="*/ 98379 w 2046530"/>
              <a:gd name="connsiteY1323" fmla="*/ 2515620 h 3677288"/>
              <a:gd name="connsiteX1324" fmla="*/ 97631 w 2046530"/>
              <a:gd name="connsiteY1324" fmla="*/ 2514902 h 3677288"/>
              <a:gd name="connsiteX1325" fmla="*/ 68199 w 2046530"/>
              <a:gd name="connsiteY1325" fmla="*/ 2520044 h 3677288"/>
              <a:gd name="connsiteX1326" fmla="*/ 86594 w 2046530"/>
              <a:gd name="connsiteY1326" fmla="*/ 2532539 h 3677288"/>
              <a:gd name="connsiteX1327" fmla="*/ 103524 w 2046530"/>
              <a:gd name="connsiteY1327" fmla="*/ 2540639 h 3677288"/>
              <a:gd name="connsiteX1328" fmla="*/ 104271 w 2046530"/>
              <a:gd name="connsiteY1328" fmla="*/ 2542104 h 3677288"/>
              <a:gd name="connsiteX1329" fmla="*/ 99844 w 2046530"/>
              <a:gd name="connsiteY1329" fmla="*/ 2589154 h 3677288"/>
              <a:gd name="connsiteX1330" fmla="*/ 143994 w 2046530"/>
              <a:gd name="connsiteY1330" fmla="*/ 2569306 h 3677288"/>
              <a:gd name="connsiteX1331" fmla="*/ 169747 w 2046530"/>
              <a:gd name="connsiteY1331" fmla="*/ 2548710 h 3677288"/>
              <a:gd name="connsiteX1332" fmla="*/ 168281 w 2046530"/>
              <a:gd name="connsiteY1332" fmla="*/ 2548710 h 3677288"/>
              <a:gd name="connsiteX1333" fmla="*/ 106455 w 2046530"/>
              <a:gd name="connsiteY1333" fmla="*/ 2554599 h 3677288"/>
              <a:gd name="connsiteX1334" fmla="*/ 55695 w 2046530"/>
              <a:gd name="connsiteY1334" fmla="*/ 2560487 h 3677288"/>
              <a:gd name="connsiteX1335" fmla="*/ 99844 w 2046530"/>
              <a:gd name="connsiteY1335" fmla="*/ 2589154 h 3677288"/>
              <a:gd name="connsiteX1336" fmla="*/ 143246 w 2046530"/>
              <a:gd name="connsiteY1336" fmla="*/ 2498730 h 3677288"/>
              <a:gd name="connsiteX1337" fmla="*/ 144741 w 2046530"/>
              <a:gd name="connsiteY1337" fmla="*/ 2500195 h 3677288"/>
              <a:gd name="connsiteX1338" fmla="*/ 173426 w 2046530"/>
              <a:gd name="connsiteY1338" fmla="*/ 2522255 h 3677288"/>
              <a:gd name="connsiteX1339" fmla="*/ 195501 w 2046530"/>
              <a:gd name="connsiteY1339" fmla="*/ 2527397 h 3677288"/>
              <a:gd name="connsiteX1340" fmla="*/ 220507 w 2046530"/>
              <a:gd name="connsiteY1340" fmla="*/ 2519297 h 3677288"/>
              <a:gd name="connsiteX1341" fmla="*/ 207285 w 2046530"/>
              <a:gd name="connsiteY1341" fmla="*/ 2511944 h 3677288"/>
              <a:gd name="connsiteX1342" fmla="*/ 177105 w 2046530"/>
              <a:gd name="connsiteY1342" fmla="*/ 2482530 h 3677288"/>
              <a:gd name="connsiteX1343" fmla="*/ 166815 w 2046530"/>
              <a:gd name="connsiteY1343" fmla="*/ 2487700 h 3677288"/>
              <a:gd name="connsiteX1344" fmla="*/ 143246 w 2046530"/>
              <a:gd name="connsiteY1344" fmla="*/ 2498730 h 3677288"/>
              <a:gd name="connsiteX1345" fmla="*/ 265403 w 2046530"/>
              <a:gd name="connsiteY1345" fmla="*/ 2503125 h 3677288"/>
              <a:gd name="connsiteX1346" fmla="*/ 227147 w 2046530"/>
              <a:gd name="connsiteY1346" fmla="*/ 2466358 h 3677288"/>
              <a:gd name="connsiteX1347" fmla="*/ 182998 w 2046530"/>
              <a:gd name="connsiteY1347" fmla="*/ 2479600 h 3677288"/>
              <a:gd name="connsiteX1348" fmla="*/ 209470 w 2046530"/>
              <a:gd name="connsiteY1348" fmla="*/ 2503872 h 3677288"/>
              <a:gd name="connsiteX1349" fmla="*/ 235223 w 2046530"/>
              <a:gd name="connsiteY1349" fmla="*/ 2514155 h 3677288"/>
              <a:gd name="connsiteX1350" fmla="*/ 244795 w 2046530"/>
              <a:gd name="connsiteY1350" fmla="*/ 2510479 h 3677288"/>
              <a:gd name="connsiteX1351" fmla="*/ 265403 w 2046530"/>
              <a:gd name="connsiteY1351" fmla="*/ 2503125 h 3677288"/>
              <a:gd name="connsiteX1352" fmla="*/ 234505 w 2046530"/>
              <a:gd name="connsiteY1352" fmla="*/ 2464893 h 3677288"/>
              <a:gd name="connsiteX1353" fmla="*/ 249221 w 2046530"/>
              <a:gd name="connsiteY1353" fmla="*/ 2481065 h 3677288"/>
              <a:gd name="connsiteX1354" fmla="*/ 276441 w 2046530"/>
              <a:gd name="connsiteY1354" fmla="*/ 2497984 h 3677288"/>
              <a:gd name="connsiteX1355" fmla="*/ 277907 w 2046530"/>
              <a:gd name="connsiteY1355" fmla="*/ 2499449 h 3677288"/>
              <a:gd name="connsiteX1356" fmla="*/ 311766 w 2046530"/>
              <a:gd name="connsiteY1356" fmla="*/ 2490630 h 3677288"/>
              <a:gd name="connsiteX1357" fmla="*/ 305126 w 2046530"/>
              <a:gd name="connsiteY1357" fmla="*/ 2478853 h 3677288"/>
              <a:gd name="connsiteX1358" fmla="*/ 296302 w 2046530"/>
              <a:gd name="connsiteY1358" fmla="*/ 2467823 h 3677288"/>
              <a:gd name="connsiteX1359" fmla="*/ 234505 w 2046530"/>
              <a:gd name="connsiteY1359" fmla="*/ 2464893 h 3677288"/>
              <a:gd name="connsiteX1360" fmla="*/ 380921 w 2046530"/>
              <a:gd name="connsiteY1360" fmla="*/ 2501660 h 3677288"/>
              <a:gd name="connsiteX1361" fmla="*/ 310300 w 2046530"/>
              <a:gd name="connsiteY1361" fmla="*/ 2470782 h 3677288"/>
              <a:gd name="connsiteX1362" fmla="*/ 320590 w 2046530"/>
              <a:gd name="connsiteY1362" fmla="*/ 2488419 h 3677288"/>
              <a:gd name="connsiteX1363" fmla="*/ 377989 w 2046530"/>
              <a:gd name="connsiteY1363" fmla="*/ 2502407 h 3677288"/>
              <a:gd name="connsiteX1364" fmla="*/ 380921 w 2046530"/>
              <a:gd name="connsiteY1364" fmla="*/ 2501660 h 3677288"/>
              <a:gd name="connsiteX1365" fmla="*/ 697322 w 2046530"/>
              <a:gd name="connsiteY1365" fmla="*/ 2407531 h 3677288"/>
              <a:gd name="connsiteX1366" fmla="*/ 697322 w 2046530"/>
              <a:gd name="connsiteY1366" fmla="*/ 2402390 h 3677288"/>
              <a:gd name="connsiteX1367" fmla="*/ 701749 w 2046530"/>
              <a:gd name="connsiteY1367" fmla="*/ 2364876 h 3677288"/>
              <a:gd name="connsiteX1368" fmla="*/ 697322 w 2046530"/>
              <a:gd name="connsiteY1368" fmla="*/ 2367835 h 3677288"/>
              <a:gd name="connsiteX1369" fmla="*/ 613451 w 2046530"/>
              <a:gd name="connsiteY1369" fmla="*/ 2356058 h 3677288"/>
              <a:gd name="connsiteX1370" fmla="*/ 697322 w 2046530"/>
              <a:gd name="connsiteY1370" fmla="*/ 2407531 h 3677288"/>
              <a:gd name="connsiteX1371" fmla="*/ 579592 w 2046530"/>
              <a:gd name="connsiteY1371" fmla="*/ 2339139 h 3677288"/>
              <a:gd name="connsiteX1372" fmla="*/ 561944 w 2046530"/>
              <a:gd name="connsiteY1372" fmla="*/ 2307543 h 3677288"/>
              <a:gd name="connsiteX1373" fmla="*/ 552372 w 2046530"/>
              <a:gd name="connsiteY1373" fmla="*/ 2285483 h 3677288"/>
              <a:gd name="connsiteX1374" fmla="*/ 551625 w 2046530"/>
              <a:gd name="connsiteY1374" fmla="*/ 2284736 h 3677288"/>
              <a:gd name="connsiteX1375" fmla="*/ 533977 w 2046530"/>
              <a:gd name="connsiteY1375" fmla="*/ 2269282 h 3677288"/>
              <a:gd name="connsiteX1376" fmla="*/ 550159 w 2046530"/>
              <a:gd name="connsiteY1376" fmla="*/ 2386218 h 3677288"/>
              <a:gd name="connsiteX1377" fmla="*/ 574447 w 2046530"/>
              <a:gd name="connsiteY1377" fmla="*/ 2420026 h 3677288"/>
              <a:gd name="connsiteX1378" fmla="*/ 580339 w 2046530"/>
              <a:gd name="connsiteY1378" fmla="*/ 2375906 h 3677288"/>
              <a:gd name="connsiteX1379" fmla="*/ 579592 w 2046530"/>
              <a:gd name="connsiteY1379" fmla="*/ 2339139 h 3677288"/>
              <a:gd name="connsiteX1380" fmla="*/ 558983 w 2046530"/>
              <a:gd name="connsiteY1380" fmla="*/ 2434015 h 3677288"/>
              <a:gd name="connsiteX1381" fmla="*/ 550906 w 2046530"/>
              <a:gd name="connsiteY1381" fmla="*/ 2421520 h 3677288"/>
              <a:gd name="connsiteX1382" fmla="*/ 520726 w 2046530"/>
              <a:gd name="connsiteY1382" fmla="*/ 2430338 h 3677288"/>
              <a:gd name="connsiteX1383" fmla="*/ 448610 w 2046530"/>
              <a:gd name="connsiteY1383" fmla="*/ 2447975 h 3677288"/>
              <a:gd name="connsiteX1384" fmla="*/ 558983 w 2046530"/>
              <a:gd name="connsiteY1384" fmla="*/ 2434015 h 3677288"/>
              <a:gd name="connsiteX1385" fmla="*/ 351488 w 2046530"/>
              <a:gd name="connsiteY1385" fmla="*/ 2400925 h 3677288"/>
              <a:gd name="connsiteX1386" fmla="*/ 439786 w 2046530"/>
              <a:gd name="connsiteY1386" fmla="*/ 2446510 h 3677288"/>
              <a:gd name="connsiteX1387" fmla="*/ 489828 w 2046530"/>
              <a:gd name="connsiteY1387" fmla="*/ 2430338 h 3677288"/>
              <a:gd name="connsiteX1388" fmla="*/ 544267 w 2046530"/>
              <a:gd name="connsiteY1388" fmla="*/ 2413420 h 3677288"/>
              <a:gd name="connsiteX1389" fmla="*/ 522939 w 2046530"/>
              <a:gd name="connsiteY1389" fmla="*/ 2386936 h 3677288"/>
              <a:gd name="connsiteX1390" fmla="*/ 348556 w 2046530"/>
              <a:gd name="connsiteY1390" fmla="*/ 2399460 h 3677288"/>
              <a:gd name="connsiteX1391" fmla="*/ 351488 w 2046530"/>
              <a:gd name="connsiteY1391" fmla="*/ 2400925 h 3677288"/>
              <a:gd name="connsiteX1392" fmla="*/ 282333 w 2046530"/>
              <a:gd name="connsiteY1392" fmla="*/ 2342816 h 3677288"/>
              <a:gd name="connsiteX1393" fmla="*/ 372097 w 2046530"/>
              <a:gd name="connsiteY1393" fmla="*/ 2335463 h 3677288"/>
              <a:gd name="connsiteX1394" fmla="*/ 476577 w 2046530"/>
              <a:gd name="connsiteY1394" fmla="*/ 2341351 h 3677288"/>
              <a:gd name="connsiteX1395" fmla="*/ 436107 w 2046530"/>
              <a:gd name="connsiteY1395" fmla="*/ 2310473 h 3677288"/>
              <a:gd name="connsiteX1396" fmla="*/ 301447 w 2046530"/>
              <a:gd name="connsiteY1396" fmla="*/ 2310473 h 3677288"/>
              <a:gd name="connsiteX1397" fmla="*/ 227865 w 2046530"/>
              <a:gd name="connsiteY1397" fmla="*/ 2294301 h 3677288"/>
              <a:gd name="connsiteX1398" fmla="*/ 282333 w 2046530"/>
              <a:gd name="connsiteY1398" fmla="*/ 2342816 h 3677288"/>
              <a:gd name="connsiteX1399" fmla="*/ 222720 w 2046530"/>
              <a:gd name="connsiteY1399" fmla="*/ 2285483 h 3677288"/>
              <a:gd name="connsiteX1400" fmla="*/ 225681 w 2046530"/>
              <a:gd name="connsiteY1400" fmla="*/ 2285483 h 3677288"/>
              <a:gd name="connsiteX1401" fmla="*/ 418459 w 2046530"/>
              <a:gd name="connsiteY1401" fmla="*/ 2297978 h 3677288"/>
              <a:gd name="connsiteX1402" fmla="*/ 358846 w 2046530"/>
              <a:gd name="connsiteY1402" fmla="*/ 2259746 h 3677288"/>
              <a:gd name="connsiteX1403" fmla="*/ 358128 w 2046530"/>
              <a:gd name="connsiteY1403" fmla="*/ 2261211 h 3677288"/>
              <a:gd name="connsiteX1404" fmla="*/ 290410 w 2046530"/>
              <a:gd name="connsiteY1404" fmla="*/ 2272241 h 3677288"/>
              <a:gd name="connsiteX1405" fmla="*/ 208004 w 2046530"/>
              <a:gd name="connsiteY1405" fmla="*/ 2258999 h 3677288"/>
              <a:gd name="connsiteX1406" fmla="*/ 222720 w 2046530"/>
              <a:gd name="connsiteY1406" fmla="*/ 2285483 h 3677288"/>
              <a:gd name="connsiteX1407" fmla="*/ 113814 w 2046530"/>
              <a:gd name="connsiteY1407" fmla="*/ 2076630 h 3677288"/>
              <a:gd name="connsiteX1408" fmla="*/ 141780 w 2046530"/>
              <a:gd name="connsiteY1408" fmla="*/ 2117820 h 3677288"/>
              <a:gd name="connsiteX1409" fmla="*/ 144741 w 2046530"/>
              <a:gd name="connsiteY1409" fmla="*/ 2115609 h 3677288"/>
              <a:gd name="connsiteX1410" fmla="*/ 167534 w 2046530"/>
              <a:gd name="connsiteY1410" fmla="*/ 2117820 h 3677288"/>
              <a:gd name="connsiteX1411" fmla="*/ 156497 w 2046530"/>
              <a:gd name="connsiteY1411" fmla="*/ 2109002 h 3677288"/>
              <a:gd name="connsiteX1412" fmla="*/ 161642 w 2046530"/>
              <a:gd name="connsiteY1412" fmla="*/ 2102367 h 3677288"/>
              <a:gd name="connsiteX1413" fmla="*/ 191074 w 2046530"/>
              <a:gd name="connsiteY1413" fmla="*/ 2122962 h 3677288"/>
              <a:gd name="connsiteX1414" fmla="*/ 192569 w 2046530"/>
              <a:gd name="connsiteY1414" fmla="*/ 2123709 h 3677288"/>
              <a:gd name="connsiteX1415" fmla="*/ 194035 w 2046530"/>
              <a:gd name="connsiteY1415" fmla="*/ 2125174 h 3677288"/>
              <a:gd name="connsiteX1416" fmla="*/ 214643 w 2046530"/>
              <a:gd name="connsiteY1416" fmla="*/ 2142810 h 3677288"/>
              <a:gd name="connsiteX1417" fmla="*/ 184463 w 2046530"/>
              <a:gd name="connsiteY1417" fmla="*/ 2081053 h 3677288"/>
              <a:gd name="connsiteX1418" fmla="*/ 177105 w 2046530"/>
              <a:gd name="connsiteY1418" fmla="*/ 2080307 h 3677288"/>
              <a:gd name="connsiteX1419" fmla="*/ 113814 w 2046530"/>
              <a:gd name="connsiteY1419" fmla="*/ 2076630 h 3677288"/>
              <a:gd name="connsiteX1420" fmla="*/ 243329 w 2046530"/>
              <a:gd name="connsiteY1420" fmla="*/ 2092083 h 3677288"/>
              <a:gd name="connsiteX1421" fmla="*/ 285265 w 2046530"/>
              <a:gd name="connsiteY1421" fmla="*/ 2192072 h 3677288"/>
              <a:gd name="connsiteX1422" fmla="*/ 285265 w 2046530"/>
              <a:gd name="connsiteY1422" fmla="*/ 2196496 h 3677288"/>
              <a:gd name="connsiteX1423" fmla="*/ 326482 w 2046530"/>
              <a:gd name="connsiteY1423" fmla="*/ 2221486 h 3677288"/>
              <a:gd name="connsiteX1424" fmla="*/ 295583 w 2046530"/>
              <a:gd name="connsiteY1424" fmla="*/ 2109720 h 3677288"/>
              <a:gd name="connsiteX1425" fmla="*/ 243329 w 2046530"/>
              <a:gd name="connsiteY1425" fmla="*/ 2092083 h 3677288"/>
              <a:gd name="connsiteX1426" fmla="*/ 166815 w 2046530"/>
              <a:gd name="connsiteY1426" fmla="*/ 2174435 h 3677288"/>
              <a:gd name="connsiteX1427" fmla="*/ 181532 w 2046530"/>
              <a:gd name="connsiteY1427" fmla="*/ 2207526 h 3677288"/>
              <a:gd name="connsiteX1428" fmla="*/ 299262 w 2046530"/>
              <a:gd name="connsiteY1428" fmla="*/ 2221486 h 3677288"/>
              <a:gd name="connsiteX1429" fmla="*/ 249940 w 2046530"/>
              <a:gd name="connsiteY1429" fmla="*/ 2186930 h 3677288"/>
              <a:gd name="connsiteX1430" fmla="*/ 248474 w 2046530"/>
              <a:gd name="connsiteY1430" fmla="*/ 2186930 h 3677288"/>
              <a:gd name="connsiteX1431" fmla="*/ 207285 w 2046530"/>
              <a:gd name="connsiteY1431" fmla="*/ 2179577 h 3677288"/>
              <a:gd name="connsiteX1432" fmla="*/ 166815 w 2046530"/>
              <a:gd name="connsiteY1432" fmla="*/ 2174435 h 3677288"/>
              <a:gd name="connsiteX1433" fmla="*/ 230078 w 2046530"/>
              <a:gd name="connsiteY1433" fmla="*/ 2155305 h 3677288"/>
              <a:gd name="connsiteX1434" fmla="*/ 272762 w 2046530"/>
              <a:gd name="connsiteY1434" fmla="*/ 2189142 h 3677288"/>
              <a:gd name="connsiteX1435" fmla="*/ 235223 w 2046530"/>
              <a:gd name="connsiteY1435" fmla="*/ 2089872 h 3677288"/>
              <a:gd name="connsiteX1436" fmla="*/ 193288 w 2046530"/>
              <a:gd name="connsiteY1436" fmla="*/ 2081053 h 3677288"/>
              <a:gd name="connsiteX1437" fmla="*/ 206538 w 2046530"/>
              <a:gd name="connsiteY1437" fmla="*/ 2106790 h 3677288"/>
              <a:gd name="connsiteX1438" fmla="*/ 230078 w 2046530"/>
              <a:gd name="connsiteY1438" fmla="*/ 2154587 h 3677288"/>
              <a:gd name="connsiteX1439" fmla="*/ 169747 w 2046530"/>
              <a:gd name="connsiteY1439" fmla="*/ 2126639 h 3677288"/>
              <a:gd name="connsiteX1440" fmla="*/ 143246 w 2046530"/>
              <a:gd name="connsiteY1440" fmla="*/ 2121497 h 3677288"/>
              <a:gd name="connsiteX1441" fmla="*/ 160176 w 2046530"/>
              <a:gd name="connsiteY1441" fmla="*/ 2158982 h 3677288"/>
              <a:gd name="connsiteX1442" fmla="*/ 163855 w 2046530"/>
              <a:gd name="connsiteY1442" fmla="*/ 2167082 h 3677288"/>
              <a:gd name="connsiteX1443" fmla="*/ 202112 w 2046530"/>
              <a:gd name="connsiteY1443" fmla="*/ 2171506 h 3677288"/>
              <a:gd name="connsiteX1444" fmla="*/ 237437 w 2046530"/>
              <a:gd name="connsiteY1444" fmla="*/ 2176647 h 3677288"/>
              <a:gd name="connsiteX1445" fmla="*/ 180784 w 2046530"/>
              <a:gd name="connsiteY1445" fmla="*/ 2128103 h 3677288"/>
              <a:gd name="connsiteX1446" fmla="*/ 169747 w 2046530"/>
              <a:gd name="connsiteY1446" fmla="*/ 2126639 h 3677288"/>
              <a:gd name="connsiteX1447" fmla="*/ 202859 w 2046530"/>
              <a:gd name="connsiteY1447" fmla="*/ 2250899 h 3677288"/>
              <a:gd name="connsiteX1448" fmla="*/ 352954 w 2046530"/>
              <a:gd name="connsiteY1448" fmla="*/ 2256069 h 3677288"/>
              <a:gd name="connsiteX1449" fmla="*/ 314697 w 2046530"/>
              <a:gd name="connsiteY1449" fmla="*/ 2231797 h 3677288"/>
              <a:gd name="connsiteX1450" fmla="*/ 264656 w 2046530"/>
              <a:gd name="connsiteY1450" fmla="*/ 2231051 h 3677288"/>
              <a:gd name="connsiteX1451" fmla="*/ 184463 w 2046530"/>
              <a:gd name="connsiteY1451" fmla="*/ 2213414 h 3677288"/>
              <a:gd name="connsiteX1452" fmla="*/ 202859 w 2046530"/>
              <a:gd name="connsiteY1452" fmla="*/ 2250899 h 3677288"/>
              <a:gd name="connsiteX1453" fmla="*/ 305126 w 2046530"/>
              <a:gd name="connsiteY1453" fmla="*/ 2114144 h 3677288"/>
              <a:gd name="connsiteX1454" fmla="*/ 336053 w 2046530"/>
              <a:gd name="connsiteY1454" fmla="*/ 2225162 h 3677288"/>
              <a:gd name="connsiteX1455" fmla="*/ 336053 w 2046530"/>
              <a:gd name="connsiteY1455" fmla="*/ 2227374 h 3677288"/>
              <a:gd name="connsiteX1456" fmla="*/ 375029 w 2046530"/>
              <a:gd name="connsiteY1456" fmla="*/ 2250181 h 3677288"/>
              <a:gd name="connsiteX1457" fmla="*/ 341917 w 2046530"/>
              <a:gd name="connsiteY1457" fmla="*/ 2131062 h 3677288"/>
              <a:gd name="connsiteX1458" fmla="*/ 327201 w 2046530"/>
              <a:gd name="connsiteY1458" fmla="*/ 2124427 h 3677288"/>
              <a:gd name="connsiteX1459" fmla="*/ 305126 w 2046530"/>
              <a:gd name="connsiteY1459" fmla="*/ 2114144 h 3677288"/>
              <a:gd name="connsiteX1460" fmla="*/ 350022 w 2046530"/>
              <a:gd name="connsiteY1460" fmla="*/ 2133992 h 3677288"/>
              <a:gd name="connsiteX1461" fmla="*/ 386066 w 2046530"/>
              <a:gd name="connsiteY1461" fmla="*/ 2256069 h 3677288"/>
              <a:gd name="connsiteX1462" fmla="*/ 393424 w 2046530"/>
              <a:gd name="connsiteY1462" fmla="*/ 2260464 h 3677288"/>
              <a:gd name="connsiteX1463" fmla="*/ 442747 w 2046530"/>
              <a:gd name="connsiteY1463" fmla="*/ 2291343 h 3677288"/>
              <a:gd name="connsiteX1464" fmla="*/ 415499 w 2046530"/>
              <a:gd name="connsiteY1464" fmla="*/ 2226656 h 3677288"/>
              <a:gd name="connsiteX1465" fmla="*/ 388279 w 2046530"/>
              <a:gd name="connsiteY1465" fmla="*/ 2155305 h 3677288"/>
              <a:gd name="connsiteX1466" fmla="*/ 350022 w 2046530"/>
              <a:gd name="connsiteY1466" fmla="*/ 2133992 h 3677288"/>
              <a:gd name="connsiteX1467" fmla="*/ 508970 w 2046530"/>
              <a:gd name="connsiteY1467" fmla="*/ 2342816 h 3677288"/>
              <a:gd name="connsiteX1468" fmla="*/ 483935 w 2046530"/>
              <a:gd name="connsiteY1468" fmla="*/ 2273706 h 3677288"/>
              <a:gd name="connsiteX1469" fmla="*/ 458929 w 2046530"/>
              <a:gd name="connsiteY1469" fmla="*/ 2205314 h 3677288"/>
              <a:gd name="connsiteX1470" fmla="*/ 397850 w 2046530"/>
              <a:gd name="connsiteY1470" fmla="*/ 2161940 h 3677288"/>
              <a:gd name="connsiteX1471" fmla="*/ 420672 w 2046530"/>
              <a:gd name="connsiteY1471" fmla="*/ 2216344 h 3677288"/>
              <a:gd name="connsiteX1472" fmla="*/ 454503 w 2046530"/>
              <a:gd name="connsiteY1472" fmla="*/ 2300190 h 3677288"/>
              <a:gd name="connsiteX1473" fmla="*/ 508970 w 2046530"/>
              <a:gd name="connsiteY1473" fmla="*/ 2342816 h 3677288"/>
              <a:gd name="connsiteX1474" fmla="*/ 337519 w 2046530"/>
              <a:gd name="connsiteY1474" fmla="*/ 2390613 h 3677288"/>
              <a:gd name="connsiteX1475" fmla="*/ 439786 w 2046530"/>
              <a:gd name="connsiteY1475" fmla="*/ 2390613 h 3677288"/>
              <a:gd name="connsiteX1476" fmla="*/ 514834 w 2046530"/>
              <a:gd name="connsiteY1476" fmla="*/ 2377400 h 3677288"/>
              <a:gd name="connsiteX1477" fmla="*/ 487614 w 2046530"/>
              <a:gd name="connsiteY1477" fmla="*/ 2350916 h 3677288"/>
              <a:gd name="connsiteX1478" fmla="*/ 483935 w 2046530"/>
              <a:gd name="connsiteY1478" fmla="*/ 2352381 h 3677288"/>
              <a:gd name="connsiteX1479" fmla="*/ 370631 w 2046530"/>
              <a:gd name="connsiteY1479" fmla="*/ 2345775 h 3677288"/>
              <a:gd name="connsiteX1480" fmla="*/ 287478 w 2046530"/>
              <a:gd name="connsiteY1480" fmla="*/ 2348705 h 3677288"/>
              <a:gd name="connsiteX1481" fmla="*/ 337519 w 2046530"/>
              <a:gd name="connsiteY1481" fmla="*/ 2390613 h 3677288"/>
              <a:gd name="connsiteX1482" fmla="*/ 539869 w 2046530"/>
              <a:gd name="connsiteY1482" fmla="*/ 2313403 h 3677288"/>
              <a:gd name="connsiteX1483" fmla="*/ 524405 w 2046530"/>
              <a:gd name="connsiteY1483" fmla="*/ 2261211 h 3677288"/>
              <a:gd name="connsiteX1484" fmla="*/ 467006 w 2046530"/>
              <a:gd name="connsiteY1484" fmla="*/ 2211949 h 3677288"/>
              <a:gd name="connsiteX1485" fmla="*/ 520726 w 2046530"/>
              <a:gd name="connsiteY1485" fmla="*/ 2354593 h 3677288"/>
              <a:gd name="connsiteX1486" fmla="*/ 539869 w 2046530"/>
              <a:gd name="connsiteY1486" fmla="*/ 2375188 h 3677288"/>
              <a:gd name="connsiteX1487" fmla="*/ 539869 w 2046530"/>
              <a:gd name="connsiteY1487" fmla="*/ 2313403 h 3677288"/>
              <a:gd name="connsiteX1488" fmla="*/ 553838 w 2046530"/>
              <a:gd name="connsiteY1488" fmla="*/ 2253111 h 3677288"/>
              <a:gd name="connsiteX1489" fmla="*/ 559730 w 2046530"/>
              <a:gd name="connsiteY1489" fmla="*/ 2267099 h 3677288"/>
              <a:gd name="connsiteX1490" fmla="*/ 691430 w 2046530"/>
              <a:gd name="connsiteY1490" fmla="*/ 2303119 h 3677288"/>
              <a:gd name="connsiteX1491" fmla="*/ 692177 w 2046530"/>
              <a:gd name="connsiteY1491" fmla="*/ 2295766 h 3677288"/>
              <a:gd name="connsiteX1492" fmla="*/ 681140 w 2046530"/>
              <a:gd name="connsiteY1492" fmla="*/ 2267817 h 3677288"/>
              <a:gd name="connsiteX1493" fmla="*/ 656134 w 2046530"/>
              <a:gd name="connsiteY1493" fmla="*/ 2256069 h 3677288"/>
              <a:gd name="connsiteX1494" fmla="*/ 614917 w 2046530"/>
              <a:gd name="connsiteY1494" fmla="*/ 2241363 h 3677288"/>
              <a:gd name="connsiteX1495" fmla="*/ 547227 w 2046530"/>
              <a:gd name="connsiteY1495" fmla="*/ 2205314 h 3677288"/>
              <a:gd name="connsiteX1496" fmla="*/ 550906 w 2046530"/>
              <a:gd name="connsiteY1496" fmla="*/ 2198707 h 3677288"/>
              <a:gd name="connsiteX1497" fmla="*/ 626701 w 2046530"/>
              <a:gd name="connsiteY1497" fmla="*/ 2234727 h 3677288"/>
              <a:gd name="connsiteX1498" fmla="*/ 673035 w 2046530"/>
              <a:gd name="connsiteY1498" fmla="*/ 2253111 h 3677288"/>
              <a:gd name="connsiteX1499" fmla="*/ 665676 w 2046530"/>
              <a:gd name="connsiteY1499" fmla="*/ 2241363 h 3677288"/>
              <a:gd name="connsiteX1500" fmla="*/ 662745 w 2046530"/>
              <a:gd name="connsiteY1500" fmla="*/ 2239151 h 3677288"/>
              <a:gd name="connsiteX1501" fmla="*/ 660532 w 2046530"/>
              <a:gd name="connsiteY1501" fmla="*/ 2234009 h 3677288"/>
              <a:gd name="connsiteX1502" fmla="*/ 653921 w 2046530"/>
              <a:gd name="connsiteY1502" fmla="*/ 2224444 h 3677288"/>
              <a:gd name="connsiteX1503" fmla="*/ 641418 w 2046530"/>
              <a:gd name="connsiteY1503" fmla="*/ 2207526 h 3677288"/>
              <a:gd name="connsiteX1504" fmla="*/ 636991 w 2046530"/>
              <a:gd name="connsiteY1504" fmla="*/ 2208991 h 3677288"/>
              <a:gd name="connsiteX1505" fmla="*/ 514834 w 2046530"/>
              <a:gd name="connsiteY1505" fmla="*/ 2145022 h 3677288"/>
              <a:gd name="connsiteX1506" fmla="*/ 553838 w 2046530"/>
              <a:gd name="connsiteY1506" fmla="*/ 2253111 h 3677288"/>
              <a:gd name="connsiteX1507" fmla="*/ 531763 w 2046530"/>
              <a:gd name="connsiteY1507" fmla="*/ 2096478 h 3677288"/>
              <a:gd name="connsiteX1508" fmla="*/ 602413 w 2046530"/>
              <a:gd name="connsiteY1508" fmla="*/ 2141345 h 3677288"/>
              <a:gd name="connsiteX1509" fmla="*/ 586950 w 2046530"/>
              <a:gd name="connsiteY1509" fmla="*/ 2100155 h 3677288"/>
              <a:gd name="connsiteX1510" fmla="*/ 531763 w 2046530"/>
              <a:gd name="connsiteY1510" fmla="*/ 2096478 h 3677288"/>
              <a:gd name="connsiteX1511" fmla="*/ 621527 w 2046530"/>
              <a:gd name="connsiteY1511" fmla="*/ 2093548 h 3677288"/>
              <a:gd name="connsiteX1512" fmla="*/ 593589 w 2046530"/>
              <a:gd name="connsiteY1512" fmla="*/ 2100155 h 3677288"/>
              <a:gd name="connsiteX1513" fmla="*/ 623022 w 2046530"/>
              <a:gd name="connsiteY1513" fmla="*/ 2160476 h 3677288"/>
              <a:gd name="connsiteX1514" fmla="*/ 628886 w 2046530"/>
              <a:gd name="connsiteY1514" fmla="*/ 2106790 h 3677288"/>
              <a:gd name="connsiteX1515" fmla="*/ 621527 w 2046530"/>
              <a:gd name="connsiteY1515" fmla="*/ 2093548 h 3677288"/>
              <a:gd name="connsiteX1516" fmla="*/ 514115 w 2046530"/>
              <a:gd name="connsiteY1516" fmla="*/ 2136204 h 3677288"/>
              <a:gd name="connsiteX1517" fmla="*/ 634778 w 2046530"/>
              <a:gd name="connsiteY1517" fmla="*/ 2196496 h 3677288"/>
              <a:gd name="connsiteX1518" fmla="*/ 623741 w 2046530"/>
              <a:gd name="connsiteY1518" fmla="*/ 2180324 h 3677288"/>
              <a:gd name="connsiteX1519" fmla="*/ 622275 w 2046530"/>
              <a:gd name="connsiteY1519" fmla="*/ 2177365 h 3677288"/>
              <a:gd name="connsiteX1520" fmla="*/ 606811 w 2046530"/>
              <a:gd name="connsiteY1520" fmla="*/ 2149445 h 3677288"/>
              <a:gd name="connsiteX1521" fmla="*/ 600200 w 2046530"/>
              <a:gd name="connsiteY1521" fmla="*/ 2151629 h 3677288"/>
              <a:gd name="connsiteX1522" fmla="*/ 508970 w 2046530"/>
              <a:gd name="connsiteY1522" fmla="*/ 2088407 h 3677288"/>
              <a:gd name="connsiteX1523" fmla="*/ 502331 w 2046530"/>
              <a:gd name="connsiteY1523" fmla="*/ 2085448 h 3677288"/>
              <a:gd name="connsiteX1524" fmla="*/ 514115 w 2046530"/>
              <a:gd name="connsiteY1524" fmla="*/ 2136204 h 3677288"/>
              <a:gd name="connsiteX1525" fmla="*/ 514115 w 2046530"/>
              <a:gd name="connsiteY1525" fmla="*/ 2136204 h 3677288"/>
              <a:gd name="connsiteX1526" fmla="*/ 632565 w 2046530"/>
              <a:gd name="connsiteY1526" fmla="*/ 2112679 h 3677288"/>
              <a:gd name="connsiteX1527" fmla="*/ 629633 w 2046530"/>
              <a:gd name="connsiteY1527" fmla="*/ 2173689 h 3677288"/>
              <a:gd name="connsiteX1528" fmla="*/ 653921 w 2046530"/>
              <a:gd name="connsiteY1528" fmla="*/ 2207526 h 3677288"/>
              <a:gd name="connsiteX1529" fmla="*/ 654639 w 2046530"/>
              <a:gd name="connsiteY1529" fmla="*/ 2208272 h 3677288"/>
              <a:gd name="connsiteX1530" fmla="*/ 655387 w 2046530"/>
              <a:gd name="connsiteY1530" fmla="*/ 2133245 h 3677288"/>
              <a:gd name="connsiteX1531" fmla="*/ 656852 w 2046530"/>
              <a:gd name="connsiteY1531" fmla="*/ 2131780 h 3677288"/>
              <a:gd name="connsiteX1532" fmla="*/ 648776 w 2046530"/>
              <a:gd name="connsiteY1532" fmla="*/ 2125892 h 3677288"/>
              <a:gd name="connsiteX1533" fmla="*/ 632565 w 2046530"/>
              <a:gd name="connsiteY1533" fmla="*/ 2112679 h 3677288"/>
              <a:gd name="connsiteX1534" fmla="*/ 702467 w 2046530"/>
              <a:gd name="connsiteY1534" fmla="*/ 2163405 h 3677288"/>
              <a:gd name="connsiteX1535" fmla="*/ 703962 w 2046530"/>
              <a:gd name="connsiteY1535" fmla="*/ 2288413 h 3677288"/>
              <a:gd name="connsiteX1536" fmla="*/ 716465 w 2046530"/>
              <a:gd name="connsiteY1536" fmla="*/ 2337674 h 3677288"/>
              <a:gd name="connsiteX1537" fmla="*/ 737792 w 2046530"/>
              <a:gd name="connsiteY1537" fmla="*/ 2205314 h 3677288"/>
              <a:gd name="connsiteX1538" fmla="*/ 735579 w 2046530"/>
              <a:gd name="connsiteY1538" fmla="*/ 2201637 h 3677288"/>
              <a:gd name="connsiteX1539" fmla="*/ 702467 w 2046530"/>
              <a:gd name="connsiteY1539" fmla="*/ 2163405 h 3677288"/>
              <a:gd name="connsiteX1540" fmla="*/ 757682 w 2046530"/>
              <a:gd name="connsiteY1540" fmla="*/ 2291343 h 3677288"/>
              <a:gd name="connsiteX1541" fmla="*/ 743685 w 2046530"/>
              <a:gd name="connsiteY1541" fmla="*/ 2216344 h 3677288"/>
              <a:gd name="connsiteX1542" fmla="*/ 736326 w 2046530"/>
              <a:gd name="connsiteY1542" fmla="*/ 2305331 h 3677288"/>
              <a:gd name="connsiteX1543" fmla="*/ 718678 w 2046530"/>
              <a:gd name="connsiteY1543" fmla="*/ 2356805 h 3677288"/>
              <a:gd name="connsiteX1544" fmla="*/ 717184 w 2046530"/>
              <a:gd name="connsiteY1544" fmla="*/ 2403137 h 3677288"/>
              <a:gd name="connsiteX1545" fmla="*/ 720144 w 2046530"/>
              <a:gd name="connsiteY1545" fmla="*/ 2402390 h 3677288"/>
              <a:gd name="connsiteX1546" fmla="*/ 759867 w 2046530"/>
              <a:gd name="connsiteY1546" fmla="*/ 2303119 h 3677288"/>
              <a:gd name="connsiteX1547" fmla="*/ 761361 w 2046530"/>
              <a:gd name="connsiteY1547" fmla="*/ 2300190 h 3677288"/>
              <a:gd name="connsiteX1548" fmla="*/ 757682 w 2046530"/>
              <a:gd name="connsiteY1548" fmla="*/ 2291343 h 3677288"/>
              <a:gd name="connsiteX1549" fmla="*/ 768720 w 2046530"/>
              <a:gd name="connsiteY1549" fmla="*/ 2314896 h 3677288"/>
              <a:gd name="connsiteX1550" fmla="*/ 766506 w 2046530"/>
              <a:gd name="connsiteY1550" fmla="*/ 2309726 h 3677288"/>
              <a:gd name="connsiteX1551" fmla="*/ 736326 w 2046530"/>
              <a:gd name="connsiteY1551" fmla="*/ 2395036 h 3677288"/>
              <a:gd name="connsiteX1552" fmla="*/ 768720 w 2046530"/>
              <a:gd name="connsiteY1552" fmla="*/ 2314896 h 3677288"/>
              <a:gd name="connsiteX1553" fmla="*/ 692177 w 2046530"/>
              <a:gd name="connsiteY1553" fmla="*/ 2260464 h 3677288"/>
              <a:gd name="connsiteX1554" fmla="*/ 692177 w 2046530"/>
              <a:gd name="connsiteY1554" fmla="*/ 2260464 h 3677288"/>
              <a:gd name="connsiteX1555" fmla="*/ 695109 w 2046530"/>
              <a:gd name="connsiteY1555" fmla="*/ 2262676 h 3677288"/>
              <a:gd name="connsiteX1556" fmla="*/ 697322 w 2046530"/>
              <a:gd name="connsiteY1556" fmla="*/ 2159729 h 3677288"/>
              <a:gd name="connsiteX1557" fmla="*/ 660532 w 2046530"/>
              <a:gd name="connsiteY1557" fmla="*/ 2133992 h 3677288"/>
              <a:gd name="connsiteX1558" fmla="*/ 669356 w 2046530"/>
              <a:gd name="connsiteY1558" fmla="*/ 2225909 h 3677288"/>
              <a:gd name="connsiteX1559" fmla="*/ 692177 w 2046530"/>
              <a:gd name="connsiteY1559" fmla="*/ 2260464 h 3677288"/>
              <a:gd name="connsiteX1560" fmla="*/ 605345 w 2046530"/>
              <a:gd name="connsiteY1560" fmla="*/ 2346493 h 3677288"/>
              <a:gd name="connsiteX1561" fmla="*/ 697322 w 2046530"/>
              <a:gd name="connsiteY1561" fmla="*/ 2359016 h 3677288"/>
              <a:gd name="connsiteX1562" fmla="*/ 701749 w 2046530"/>
              <a:gd name="connsiteY1562" fmla="*/ 2361946 h 3677288"/>
              <a:gd name="connsiteX1563" fmla="*/ 696604 w 2046530"/>
              <a:gd name="connsiteY1563" fmla="*/ 2311938 h 3677288"/>
              <a:gd name="connsiteX1564" fmla="*/ 695856 w 2046530"/>
              <a:gd name="connsiteY1564" fmla="*/ 2311938 h 3677288"/>
              <a:gd name="connsiteX1565" fmla="*/ 563409 w 2046530"/>
              <a:gd name="connsiteY1565" fmla="*/ 2275171 h 3677288"/>
              <a:gd name="connsiteX1566" fmla="*/ 605345 w 2046530"/>
              <a:gd name="connsiteY1566" fmla="*/ 2346493 h 3677288"/>
              <a:gd name="connsiteX1567" fmla="*/ 1910702 w 2046530"/>
              <a:gd name="connsiteY1567" fmla="*/ 1337616 h 3677288"/>
              <a:gd name="connsiteX1568" fmla="*/ 1957783 w 2046530"/>
              <a:gd name="connsiteY1568" fmla="*/ 1316303 h 3677288"/>
              <a:gd name="connsiteX1569" fmla="*/ 1939388 w 2046530"/>
              <a:gd name="connsiteY1569" fmla="*/ 1300131 h 3677288"/>
              <a:gd name="connsiteX1570" fmla="*/ 1906276 w 2046530"/>
              <a:gd name="connsiteY1570" fmla="*/ 1260406 h 3677288"/>
              <a:gd name="connsiteX1571" fmla="*/ 1912168 w 2046530"/>
              <a:gd name="connsiteY1571" fmla="*/ 1256011 h 3677288"/>
              <a:gd name="connsiteX1572" fmla="*/ 1947493 w 2046530"/>
              <a:gd name="connsiteY1572" fmla="*/ 1289101 h 3677288"/>
              <a:gd name="connsiteX1573" fmla="*/ 1968073 w 2046530"/>
              <a:gd name="connsiteY1573" fmla="*/ 1303061 h 3677288"/>
              <a:gd name="connsiteX1574" fmla="*/ 1980605 w 2046530"/>
              <a:gd name="connsiteY1574" fmla="*/ 1275860 h 3677288"/>
              <a:gd name="connsiteX1575" fmla="*/ 1999000 w 2046530"/>
              <a:gd name="connsiteY1575" fmla="*/ 1214821 h 3677288"/>
              <a:gd name="connsiteX1576" fmla="*/ 2003398 w 2046530"/>
              <a:gd name="connsiteY1576" fmla="*/ 1199367 h 3677288"/>
              <a:gd name="connsiteX1577" fmla="*/ 1976179 w 2046530"/>
              <a:gd name="connsiteY1577" fmla="*/ 1184661 h 3677288"/>
              <a:gd name="connsiteX1578" fmla="*/ 1922458 w 2046530"/>
              <a:gd name="connsiteY1578" fmla="*/ 1161882 h 3677288"/>
              <a:gd name="connsiteX1579" fmla="*/ 1924671 w 2046530"/>
              <a:gd name="connsiteY1579" fmla="*/ 1154529 h 3677288"/>
              <a:gd name="connsiteX1580" fmla="*/ 2007077 w 2046530"/>
              <a:gd name="connsiteY1580" fmla="*/ 1188337 h 3677288"/>
              <a:gd name="connsiteX1581" fmla="*/ 2020328 w 2046530"/>
              <a:gd name="connsiteY1581" fmla="*/ 1146429 h 3677288"/>
              <a:gd name="connsiteX1582" fmla="*/ 2031365 w 2046530"/>
              <a:gd name="connsiteY1582" fmla="*/ 1098632 h 3677288"/>
              <a:gd name="connsiteX1583" fmla="*/ 1991642 w 2046530"/>
              <a:gd name="connsiteY1583" fmla="*/ 1055259 h 3677288"/>
              <a:gd name="connsiteX1584" fmla="*/ 1979110 w 2046530"/>
              <a:gd name="connsiteY1584" fmla="*/ 1042017 h 3677288"/>
              <a:gd name="connsiteX1585" fmla="*/ 1999000 w 2046530"/>
              <a:gd name="connsiteY1585" fmla="*/ 1000108 h 3677288"/>
              <a:gd name="connsiteX1586" fmla="*/ 1907742 w 2046530"/>
              <a:gd name="connsiteY1586" fmla="*/ 1023633 h 3677288"/>
              <a:gd name="connsiteX1587" fmla="*/ 1905529 w 2046530"/>
              <a:gd name="connsiteY1587" fmla="*/ 1016280 h 3677288"/>
              <a:gd name="connsiteX1588" fmla="*/ 1999000 w 2046530"/>
              <a:gd name="connsiteY1588" fmla="*/ 986120 h 3677288"/>
              <a:gd name="connsiteX1589" fmla="*/ 1980605 w 2046530"/>
              <a:gd name="connsiteY1589" fmla="*/ 955988 h 3677288"/>
              <a:gd name="connsiteX1590" fmla="*/ 1961462 w 2046530"/>
              <a:gd name="connsiteY1590" fmla="*/ 899373 h 3677288"/>
              <a:gd name="connsiteX1591" fmla="*/ 1971752 w 2046530"/>
              <a:gd name="connsiteY1591" fmla="*/ 897879 h 3677288"/>
              <a:gd name="connsiteX1592" fmla="*/ 1996040 w 2046530"/>
              <a:gd name="connsiteY1592" fmla="*/ 947888 h 3677288"/>
              <a:gd name="connsiteX1593" fmla="*/ 2002679 w 2046530"/>
              <a:gd name="connsiteY1593" fmla="*/ 929504 h 3677288"/>
              <a:gd name="connsiteX1594" fmla="*/ 1992361 w 2046530"/>
              <a:gd name="connsiteY1594" fmla="*/ 892019 h 3677288"/>
              <a:gd name="connsiteX1595" fmla="*/ 1968073 w 2046530"/>
              <a:gd name="connsiteY1595" fmla="*/ 855253 h 3677288"/>
              <a:gd name="connsiteX1596" fmla="*/ 1954104 w 2046530"/>
              <a:gd name="connsiteY1596" fmla="*/ 851576 h 3677288"/>
              <a:gd name="connsiteX1597" fmla="*/ 1963675 w 2046530"/>
              <a:gd name="connsiteY1597" fmla="*/ 868466 h 3677288"/>
              <a:gd name="connsiteX1598" fmla="*/ 1951172 w 2046530"/>
              <a:gd name="connsiteY1598" fmla="*/ 875819 h 3677288"/>
              <a:gd name="connsiteX1599" fmla="*/ 1787079 w 2046530"/>
              <a:gd name="connsiteY1599" fmla="*/ 914080 h 3677288"/>
              <a:gd name="connsiteX1600" fmla="*/ 1656098 w 2046530"/>
              <a:gd name="connsiteY1600" fmla="*/ 975836 h 3677288"/>
              <a:gd name="connsiteX1601" fmla="*/ 1653885 w 2046530"/>
              <a:gd name="connsiteY1601" fmla="*/ 983190 h 3677288"/>
              <a:gd name="connsiteX1602" fmla="*/ 1647274 w 2046530"/>
              <a:gd name="connsiteY1602" fmla="*/ 986866 h 3677288"/>
              <a:gd name="connsiteX1603" fmla="*/ 1641382 w 2046530"/>
              <a:gd name="connsiteY1603" fmla="*/ 997150 h 3677288"/>
              <a:gd name="connsiteX1604" fmla="*/ 1638450 w 2046530"/>
              <a:gd name="connsiteY1604" fmla="*/ 999361 h 3677288"/>
              <a:gd name="connsiteX1605" fmla="*/ 1609017 w 2046530"/>
              <a:gd name="connsiteY1605" fmla="*/ 1056723 h 3677288"/>
              <a:gd name="connsiteX1606" fmla="*/ 1596485 w 2046530"/>
              <a:gd name="connsiteY1606" fmla="*/ 1073642 h 3677288"/>
              <a:gd name="connsiteX1607" fmla="*/ 1642848 w 2046530"/>
              <a:gd name="connsiteY1607" fmla="*/ 1050835 h 3677288"/>
              <a:gd name="connsiteX1608" fmla="*/ 1804009 w 2046530"/>
              <a:gd name="connsiteY1608" fmla="*/ 973625 h 3677288"/>
              <a:gd name="connsiteX1609" fmla="*/ 1806941 w 2046530"/>
              <a:gd name="connsiteY1609" fmla="*/ 976583 h 3677288"/>
              <a:gd name="connsiteX1610" fmla="*/ 1692889 w 2046530"/>
              <a:gd name="connsiteY1610" fmla="*/ 1045693 h 3677288"/>
              <a:gd name="connsiteX1611" fmla="*/ 1559695 w 2046530"/>
              <a:gd name="connsiteY1611" fmla="*/ 1120692 h 3677288"/>
              <a:gd name="connsiteX1612" fmla="*/ 1689210 w 2046530"/>
              <a:gd name="connsiteY1612" fmla="*/ 1097914 h 3677288"/>
              <a:gd name="connsiteX1613" fmla="*/ 1804009 w 2046530"/>
              <a:gd name="connsiteY1613" fmla="*/ 1097914 h 3677288"/>
              <a:gd name="connsiteX1614" fmla="*/ 1916566 w 2046530"/>
              <a:gd name="connsiteY1614" fmla="*/ 1066289 h 3677288"/>
              <a:gd name="connsiteX1615" fmla="*/ 1918061 w 2046530"/>
              <a:gd name="connsiteY1615" fmla="*/ 1069218 h 3677288"/>
              <a:gd name="connsiteX1616" fmla="*/ 1738504 w 2046530"/>
              <a:gd name="connsiteY1616" fmla="*/ 1115550 h 3677288"/>
              <a:gd name="connsiteX1617" fmla="*/ 1555297 w 2046530"/>
              <a:gd name="connsiteY1617" fmla="*/ 1139822 h 3677288"/>
              <a:gd name="connsiteX1618" fmla="*/ 1672280 w 2046530"/>
              <a:gd name="connsiteY1618" fmla="*/ 1136146 h 3677288"/>
              <a:gd name="connsiteX1619" fmla="*/ 1834907 w 2046530"/>
              <a:gd name="connsiteY1619" fmla="*/ 1172912 h 3677288"/>
              <a:gd name="connsiteX1620" fmla="*/ 1833442 w 2046530"/>
              <a:gd name="connsiteY1620" fmla="*/ 1177307 h 3677288"/>
              <a:gd name="connsiteX1621" fmla="*/ 1748075 w 2046530"/>
              <a:gd name="connsiteY1621" fmla="*/ 1158206 h 3677288"/>
              <a:gd name="connsiteX1622" fmla="*/ 1824589 w 2046530"/>
              <a:gd name="connsiteY1622" fmla="*/ 1219962 h 3677288"/>
              <a:gd name="connsiteX1623" fmla="*/ 1856982 w 2046530"/>
              <a:gd name="connsiteY1623" fmla="*/ 1261153 h 3677288"/>
              <a:gd name="connsiteX1624" fmla="*/ 1894491 w 2046530"/>
              <a:gd name="connsiteY1624" fmla="*/ 1325121 h 3677288"/>
              <a:gd name="connsiteX1625" fmla="*/ 1887880 w 2046530"/>
              <a:gd name="connsiteY1625" fmla="*/ 1341293 h 3677288"/>
              <a:gd name="connsiteX1626" fmla="*/ 1847411 w 2046530"/>
              <a:gd name="connsiteY1626" fmla="*/ 1293496 h 3677288"/>
              <a:gd name="connsiteX1627" fmla="*/ 1773082 w 2046530"/>
              <a:gd name="connsiteY1627" fmla="*/ 1375848 h 3677288"/>
              <a:gd name="connsiteX1628" fmla="*/ 1688463 w 2046530"/>
              <a:gd name="connsiteY1628" fmla="*/ 1369988 h 3677288"/>
              <a:gd name="connsiteX1629" fmla="*/ 1634771 w 2046530"/>
              <a:gd name="connsiteY1629" fmla="*/ 1315556 h 3677288"/>
              <a:gd name="connsiteX1630" fmla="*/ 1606804 w 2046530"/>
              <a:gd name="connsiteY1630" fmla="*/ 1242023 h 3677288"/>
              <a:gd name="connsiteX1631" fmla="*/ 1543512 w 2046530"/>
              <a:gd name="connsiteY1631" fmla="*/ 1179519 h 3677288"/>
              <a:gd name="connsiteX1632" fmla="*/ 1537620 w 2046530"/>
              <a:gd name="connsiteY1632" fmla="*/ 1173631 h 3677288"/>
              <a:gd name="connsiteX1633" fmla="*/ 1489792 w 2046530"/>
              <a:gd name="connsiteY1633" fmla="*/ 1187619 h 3677288"/>
              <a:gd name="connsiteX1634" fmla="*/ 1486860 w 2046530"/>
              <a:gd name="connsiteY1634" fmla="*/ 1187619 h 3677288"/>
              <a:gd name="connsiteX1635" fmla="*/ 1478755 w 2046530"/>
              <a:gd name="connsiteY1635" fmla="*/ 1194226 h 3677288"/>
              <a:gd name="connsiteX1636" fmla="*/ 1394883 w 2046530"/>
              <a:gd name="connsiteY1636" fmla="*/ 1225851 h 3677288"/>
              <a:gd name="connsiteX1637" fmla="*/ 1371343 w 2046530"/>
              <a:gd name="connsiteY1637" fmla="*/ 1246446 h 3677288"/>
              <a:gd name="connsiteX1638" fmla="*/ 1337483 w 2046530"/>
              <a:gd name="connsiteY1638" fmla="*/ 1269971 h 3677288"/>
              <a:gd name="connsiteX1639" fmla="*/ 1333804 w 2046530"/>
              <a:gd name="connsiteY1639" fmla="*/ 1270718 h 3677288"/>
              <a:gd name="connsiteX1640" fmla="*/ 1288937 w 2046530"/>
              <a:gd name="connsiteY1640" fmla="*/ 1353070 h 3677288"/>
              <a:gd name="connsiteX1641" fmla="*/ 1264649 w 2046530"/>
              <a:gd name="connsiteY1641" fmla="*/ 1442028 h 3677288"/>
              <a:gd name="connsiteX1642" fmla="*/ 1213142 w 2046530"/>
              <a:gd name="connsiteY1642" fmla="*/ 1488360 h 3677288"/>
              <a:gd name="connsiteX1643" fmla="*/ 1182962 w 2046530"/>
              <a:gd name="connsiteY1643" fmla="*/ 1501602 h 3677288"/>
              <a:gd name="connsiteX1644" fmla="*/ 1176351 w 2046530"/>
              <a:gd name="connsiteY1644" fmla="*/ 1504532 h 3677288"/>
              <a:gd name="connsiteX1645" fmla="*/ 1033585 w 2046530"/>
              <a:gd name="connsiteY1645" fmla="*/ 1531763 h 3677288"/>
              <a:gd name="connsiteX1646" fmla="*/ 1006366 w 2046530"/>
              <a:gd name="connsiteY1646" fmla="*/ 1531763 h 3677288"/>
              <a:gd name="connsiteX1647" fmla="*/ 1146918 w 2046530"/>
              <a:gd name="connsiteY1647" fmla="*/ 1600126 h 3677288"/>
              <a:gd name="connsiteX1648" fmla="*/ 1143958 w 2046530"/>
              <a:gd name="connsiteY1648" fmla="*/ 1605296 h 3677288"/>
              <a:gd name="connsiteX1649" fmla="*/ 942355 w 2046530"/>
              <a:gd name="connsiteY1649" fmla="*/ 1519986 h 3677288"/>
              <a:gd name="connsiteX1650" fmla="*/ 917349 w 2046530"/>
              <a:gd name="connsiteY1650" fmla="*/ 1509702 h 3677288"/>
              <a:gd name="connsiteX1651" fmla="*/ 915883 w 2046530"/>
              <a:gd name="connsiteY1651" fmla="*/ 1508209 h 3677288"/>
              <a:gd name="connsiteX1652" fmla="*/ 907030 w 2046530"/>
              <a:gd name="connsiteY1652" fmla="*/ 1508209 h 3677288"/>
              <a:gd name="connsiteX1653" fmla="*/ 863629 w 2046530"/>
              <a:gd name="connsiteY1653" fmla="*/ 1495714 h 3677288"/>
              <a:gd name="connsiteX1654" fmla="*/ 1100556 w 2046530"/>
              <a:gd name="connsiteY1654" fmla="*/ 1668518 h 3677288"/>
              <a:gd name="connsiteX1655" fmla="*/ 1097624 w 2046530"/>
              <a:gd name="connsiteY1655" fmla="*/ 1673660 h 3677288"/>
              <a:gd name="connsiteX1656" fmla="*/ 831264 w 2046530"/>
              <a:gd name="connsiteY1656" fmla="*/ 1487642 h 3677288"/>
              <a:gd name="connsiteX1657" fmla="*/ 947500 w 2046530"/>
              <a:gd name="connsiteY1657" fmla="*/ 1624398 h 3677288"/>
              <a:gd name="connsiteX1658" fmla="*/ 945316 w 2046530"/>
              <a:gd name="connsiteY1658" fmla="*/ 1628821 h 3677288"/>
              <a:gd name="connsiteX1659" fmla="*/ 819480 w 2046530"/>
              <a:gd name="connsiteY1659" fmla="*/ 1506026 h 3677288"/>
              <a:gd name="connsiteX1660" fmla="*/ 809190 w 2046530"/>
              <a:gd name="connsiteY1660" fmla="*/ 1522915 h 3677288"/>
              <a:gd name="connsiteX1661" fmla="*/ 808442 w 2046530"/>
              <a:gd name="connsiteY1661" fmla="*/ 1524409 h 3677288"/>
              <a:gd name="connsiteX1662" fmla="*/ 811374 w 2046530"/>
              <a:gd name="connsiteY1662" fmla="*/ 1528804 h 3677288"/>
              <a:gd name="connsiteX1663" fmla="*/ 890848 w 2046530"/>
              <a:gd name="connsiteY1663" fmla="*/ 1636893 h 3677288"/>
              <a:gd name="connsiteX1664" fmla="*/ 952674 w 2046530"/>
              <a:gd name="connsiteY1664" fmla="*/ 1691325 h 3677288"/>
              <a:gd name="connsiteX1665" fmla="*/ 971069 w 2046530"/>
              <a:gd name="connsiteY1665" fmla="*/ 1739840 h 3677288"/>
              <a:gd name="connsiteX1666" fmla="*/ 992397 w 2046530"/>
              <a:gd name="connsiteY1666" fmla="*/ 1774424 h 3677288"/>
              <a:gd name="connsiteX1667" fmla="*/ 995328 w 2046530"/>
              <a:gd name="connsiteY1667" fmla="*/ 1827362 h 3677288"/>
              <a:gd name="connsiteX1668" fmla="*/ 999007 w 2046530"/>
              <a:gd name="connsiteY1668" fmla="*/ 1828827 h 3677288"/>
              <a:gd name="connsiteX1669" fmla="*/ 1160169 w 2046530"/>
              <a:gd name="connsiteY1669" fmla="*/ 1858987 h 3677288"/>
              <a:gd name="connsiteX1670" fmla="*/ 1173390 w 2046530"/>
              <a:gd name="connsiteY1670" fmla="*/ 1853817 h 3677288"/>
              <a:gd name="connsiteX1671" fmla="*/ 1112341 w 2046530"/>
              <a:gd name="connsiteY1671" fmla="*/ 1814867 h 3677288"/>
              <a:gd name="connsiteX1672" fmla="*/ 1045370 w 2046530"/>
              <a:gd name="connsiteY1672" fmla="*/ 1751617 h 3677288"/>
              <a:gd name="connsiteX1673" fmla="*/ 1051262 w 2046530"/>
              <a:gd name="connsiteY1673" fmla="*/ 1747940 h 3677288"/>
              <a:gd name="connsiteX1674" fmla="*/ 1119699 w 2046530"/>
              <a:gd name="connsiteY1674" fmla="*/ 1803837 h 3677288"/>
              <a:gd name="connsiteX1675" fmla="*/ 1186641 w 2046530"/>
              <a:gd name="connsiteY1675" fmla="*/ 1843534 h 3677288"/>
              <a:gd name="connsiteX1676" fmla="*/ 1188854 w 2046530"/>
              <a:gd name="connsiteY1676" fmla="*/ 1844281 h 3677288"/>
              <a:gd name="connsiteX1677" fmla="*/ 1273473 w 2046530"/>
              <a:gd name="connsiteY1677" fmla="*/ 1761900 h 3677288"/>
              <a:gd name="connsiteX1678" fmla="*/ 1307332 w 2046530"/>
              <a:gd name="connsiteY1678" fmla="*/ 1725880 h 3677288"/>
              <a:gd name="connsiteX1679" fmla="*/ 1255825 w 2046530"/>
              <a:gd name="connsiteY1679" fmla="*/ 1696466 h 3677288"/>
              <a:gd name="connsiteX1680" fmla="*/ 1171206 w 2046530"/>
              <a:gd name="connsiteY1680" fmla="*/ 1663376 h 3677288"/>
              <a:gd name="connsiteX1681" fmla="*/ 1172672 w 2046530"/>
              <a:gd name="connsiteY1681" fmla="*/ 1658953 h 3677288"/>
              <a:gd name="connsiteX1682" fmla="*/ 1248467 w 2046530"/>
              <a:gd name="connsiteY1682" fmla="*/ 1681760 h 3677288"/>
              <a:gd name="connsiteX1683" fmla="*/ 1313943 w 2046530"/>
              <a:gd name="connsiteY1683" fmla="*/ 1715597 h 3677288"/>
              <a:gd name="connsiteX1684" fmla="*/ 1321301 w 2046530"/>
              <a:gd name="connsiteY1684" fmla="*/ 1675153 h 3677288"/>
              <a:gd name="connsiteX1685" fmla="*/ 1316156 w 2046530"/>
              <a:gd name="connsiteY1685" fmla="*/ 1617791 h 3677288"/>
              <a:gd name="connsiteX1686" fmla="*/ 1316875 w 2046530"/>
              <a:gd name="connsiteY1686" fmla="*/ 1608973 h 3677288"/>
              <a:gd name="connsiteX1687" fmla="*/ 1244788 w 2046530"/>
              <a:gd name="connsiteY1687" fmla="*/ 1575883 h 3677288"/>
              <a:gd name="connsiteX1688" fmla="*/ 1247719 w 2046530"/>
              <a:gd name="connsiteY1688" fmla="*/ 1569994 h 3677288"/>
              <a:gd name="connsiteX1689" fmla="*/ 1318369 w 2046530"/>
              <a:gd name="connsiteY1689" fmla="*/ 1596449 h 3677288"/>
              <a:gd name="connsiteX1690" fmla="*/ 1319088 w 2046530"/>
              <a:gd name="connsiteY1690" fmla="*/ 1534692 h 3677288"/>
              <a:gd name="connsiteX1691" fmla="*/ 1222713 w 2046530"/>
              <a:gd name="connsiteY1691" fmla="*/ 1507491 h 3677288"/>
              <a:gd name="connsiteX1692" fmla="*/ 1219034 w 2046530"/>
              <a:gd name="connsiteY1692" fmla="*/ 1498672 h 3677288"/>
              <a:gd name="connsiteX1693" fmla="*/ 1333804 w 2046530"/>
              <a:gd name="connsiteY1693" fmla="*/ 1518521 h 3677288"/>
              <a:gd name="connsiteX1694" fmla="*/ 1379419 w 2046530"/>
              <a:gd name="connsiteY1694" fmla="*/ 1417785 h 3677288"/>
              <a:gd name="connsiteX1695" fmla="*/ 1387525 w 2046530"/>
              <a:gd name="connsiteY1695" fmla="*/ 1417785 h 3677288"/>
              <a:gd name="connsiteX1696" fmla="*/ 1391951 w 2046530"/>
              <a:gd name="connsiteY1696" fmla="*/ 1419968 h 3677288"/>
              <a:gd name="connsiteX1697" fmla="*/ 1391951 w 2046530"/>
              <a:gd name="connsiteY1697" fmla="*/ 1420715 h 3677288"/>
              <a:gd name="connsiteX1698" fmla="*/ 1394136 w 2046530"/>
              <a:gd name="connsiteY1698" fmla="*/ 1423645 h 3677288"/>
              <a:gd name="connsiteX1699" fmla="*/ 1394136 w 2046530"/>
              <a:gd name="connsiteY1699" fmla="*/ 1427322 h 3677288"/>
              <a:gd name="connsiteX1700" fmla="*/ 1427995 w 2046530"/>
              <a:gd name="connsiteY1700" fmla="*/ 1529551 h 3677288"/>
              <a:gd name="connsiteX1701" fmla="*/ 1429461 w 2046530"/>
              <a:gd name="connsiteY1701" fmla="*/ 1531016 h 3677288"/>
              <a:gd name="connsiteX1702" fmla="*/ 1428742 w 2046530"/>
              <a:gd name="connsiteY1702" fmla="*/ 1533946 h 3677288"/>
              <a:gd name="connsiteX1703" fmla="*/ 1430926 w 2046530"/>
              <a:gd name="connsiteY1703" fmla="*/ 1549399 h 3677288"/>
              <a:gd name="connsiteX1704" fmla="*/ 1421384 w 2046530"/>
              <a:gd name="connsiteY1704" fmla="*/ 1656770 h 3677288"/>
              <a:gd name="connsiteX1705" fmla="*/ 1421384 w 2046530"/>
              <a:gd name="connsiteY1705" fmla="*/ 1658953 h 3677288"/>
              <a:gd name="connsiteX1706" fmla="*/ 1419889 w 2046530"/>
              <a:gd name="connsiteY1706" fmla="*/ 1661165 h 3677288"/>
              <a:gd name="connsiteX1707" fmla="*/ 1415492 w 2046530"/>
              <a:gd name="connsiteY1707" fmla="*/ 1676618 h 3677288"/>
              <a:gd name="connsiteX1708" fmla="*/ 1323514 w 2046530"/>
              <a:gd name="connsiteY1708" fmla="*/ 1882512 h 3677288"/>
              <a:gd name="connsiteX1709" fmla="*/ 1318369 w 2046530"/>
              <a:gd name="connsiteY1709" fmla="*/ 1903826 h 3677288"/>
              <a:gd name="connsiteX1710" fmla="*/ 1358839 w 2046530"/>
              <a:gd name="connsiteY1710" fmla="*/ 1860452 h 3677288"/>
              <a:gd name="connsiteX1711" fmla="*/ 1423568 w 2046530"/>
              <a:gd name="connsiteY1711" fmla="*/ 1760435 h 3677288"/>
              <a:gd name="connsiteX1712" fmla="*/ 1422850 w 2046530"/>
              <a:gd name="connsiteY1712" fmla="*/ 1749405 h 3677288"/>
              <a:gd name="connsiteX1713" fmla="*/ 1424316 w 2046530"/>
              <a:gd name="connsiteY1713" fmla="*/ 1745010 h 3677288"/>
              <a:gd name="connsiteX1714" fmla="*/ 1543512 w 2046530"/>
              <a:gd name="connsiteY1714" fmla="*/ 1528804 h 3677288"/>
              <a:gd name="connsiteX1715" fmla="*/ 1740717 w 2046530"/>
              <a:gd name="connsiteY1715" fmla="*/ 1436887 h 3677288"/>
              <a:gd name="connsiteX1716" fmla="*/ 1741464 w 2046530"/>
              <a:gd name="connsiteY1716" fmla="*/ 1436169 h 3677288"/>
              <a:gd name="connsiteX1717" fmla="*/ 1742930 w 2046530"/>
              <a:gd name="connsiteY1717" fmla="*/ 1436169 h 3677288"/>
              <a:gd name="connsiteX1718" fmla="*/ 1757647 w 2046530"/>
              <a:gd name="connsiteY1718" fmla="*/ 1431745 h 3677288"/>
              <a:gd name="connsiteX1719" fmla="*/ 1758365 w 2046530"/>
              <a:gd name="connsiteY1719" fmla="*/ 1434675 h 3677288"/>
              <a:gd name="connsiteX1720" fmla="*/ 1744396 w 2046530"/>
              <a:gd name="connsiteY1720" fmla="*/ 1439099 h 3677288"/>
              <a:gd name="connsiteX1721" fmla="*/ 1743649 w 2046530"/>
              <a:gd name="connsiteY1721" fmla="*/ 1439845 h 3677288"/>
              <a:gd name="connsiteX1722" fmla="*/ 1690676 w 2046530"/>
              <a:gd name="connsiteY1722" fmla="*/ 1501602 h 3677288"/>
              <a:gd name="connsiteX1723" fmla="*/ 1667883 w 2046530"/>
              <a:gd name="connsiteY1723" fmla="*/ 1537622 h 3677288"/>
              <a:gd name="connsiteX1724" fmla="*/ 1843731 w 2046530"/>
              <a:gd name="connsiteY1724" fmla="*/ 1430280 h 3677288"/>
              <a:gd name="connsiteX1725" fmla="*/ 1845945 w 2046530"/>
              <a:gd name="connsiteY1725" fmla="*/ 1433210 h 3677288"/>
              <a:gd name="connsiteX1726" fmla="*/ 1700247 w 2046530"/>
              <a:gd name="connsiteY1726" fmla="*/ 1526592 h 3677288"/>
              <a:gd name="connsiteX1727" fmla="*/ 1805475 w 2046530"/>
              <a:gd name="connsiteY1727" fmla="*/ 1516309 h 3677288"/>
              <a:gd name="connsiteX1728" fmla="*/ 1859195 w 2046530"/>
              <a:gd name="connsiteY1728" fmla="*/ 1427322 h 3677288"/>
              <a:gd name="connsiteX1729" fmla="*/ 1777508 w 2046530"/>
              <a:gd name="connsiteY1729" fmla="*/ 1430280 h 3677288"/>
              <a:gd name="connsiteX1730" fmla="*/ 1777508 w 2046530"/>
              <a:gd name="connsiteY1730" fmla="*/ 1429533 h 3677288"/>
              <a:gd name="connsiteX1731" fmla="*/ 1862874 w 2046530"/>
              <a:gd name="connsiteY1731" fmla="*/ 1422927 h 3677288"/>
              <a:gd name="connsiteX1732" fmla="*/ 1863593 w 2046530"/>
              <a:gd name="connsiteY1732" fmla="*/ 1422927 h 3677288"/>
              <a:gd name="connsiteX1733" fmla="*/ 1865059 w 2046530"/>
              <a:gd name="connsiteY1733" fmla="*/ 1421462 h 3677288"/>
              <a:gd name="connsiteX1734" fmla="*/ 1869485 w 2046530"/>
              <a:gd name="connsiteY1734" fmla="*/ 1425857 h 3677288"/>
              <a:gd name="connsiteX1735" fmla="*/ 1787798 w 2046530"/>
              <a:gd name="connsiteY1735" fmla="*/ 1554541 h 3677288"/>
              <a:gd name="connsiteX1736" fmla="*/ 1683318 w 2046530"/>
              <a:gd name="connsiteY1736" fmla="*/ 1663376 h 3677288"/>
              <a:gd name="connsiteX1737" fmla="*/ 1439779 w 2046530"/>
              <a:gd name="connsiteY1737" fmla="*/ 1762647 h 3677288"/>
              <a:gd name="connsiteX1738" fmla="*/ 1439779 w 2046530"/>
              <a:gd name="connsiteY1738" fmla="*/ 1763394 h 3677288"/>
              <a:gd name="connsiteX1739" fmla="*/ 1382380 w 2046530"/>
              <a:gd name="connsiteY1739" fmla="*/ 1858987 h 3677288"/>
              <a:gd name="connsiteX1740" fmla="*/ 1315409 w 2046530"/>
              <a:gd name="connsiteY1740" fmla="*/ 1927351 h 3677288"/>
              <a:gd name="connsiteX1741" fmla="*/ 1275686 w 2046530"/>
              <a:gd name="connsiteY1741" fmla="*/ 1989136 h 3677288"/>
              <a:gd name="connsiteX1742" fmla="*/ 1423568 w 2046530"/>
              <a:gd name="connsiteY1742" fmla="*/ 1925886 h 3677288"/>
              <a:gd name="connsiteX1743" fmla="*/ 1426529 w 2046530"/>
              <a:gd name="connsiteY1743" fmla="*/ 1923674 h 3677288"/>
              <a:gd name="connsiteX1744" fmla="*/ 1430208 w 2046530"/>
              <a:gd name="connsiteY1744" fmla="*/ 1920744 h 3677288"/>
              <a:gd name="connsiteX1745" fmla="*/ 1429461 w 2046530"/>
              <a:gd name="connsiteY1745" fmla="*/ 1915603 h 3677288"/>
              <a:gd name="connsiteX1746" fmla="*/ 1639916 w 2046530"/>
              <a:gd name="connsiteY1746" fmla="*/ 1731022 h 3677288"/>
              <a:gd name="connsiteX1747" fmla="*/ 1654632 w 2046530"/>
              <a:gd name="connsiteY1747" fmla="*/ 1726627 h 3677288"/>
              <a:gd name="connsiteX1748" fmla="*/ 1656845 w 2046530"/>
              <a:gd name="connsiteY1748" fmla="*/ 1724415 h 3677288"/>
              <a:gd name="connsiteX1749" fmla="*/ 1661243 w 2046530"/>
              <a:gd name="connsiteY1749" fmla="*/ 1724415 h 3677288"/>
              <a:gd name="connsiteX1750" fmla="*/ 1813551 w 2046530"/>
              <a:gd name="connsiteY1750" fmla="*/ 1699396 h 3677288"/>
              <a:gd name="connsiteX1751" fmla="*/ 2015901 w 2046530"/>
              <a:gd name="connsiteY1751" fmla="*/ 1650135 h 3677288"/>
              <a:gd name="connsiteX1752" fmla="*/ 2017396 w 2046530"/>
              <a:gd name="connsiteY1752" fmla="*/ 1649416 h 3677288"/>
              <a:gd name="connsiteX1753" fmla="*/ 2020328 w 2046530"/>
              <a:gd name="connsiteY1753" fmla="*/ 1646458 h 3677288"/>
              <a:gd name="connsiteX1754" fmla="*/ 2024007 w 2046530"/>
              <a:gd name="connsiteY1754" fmla="*/ 1650135 h 3677288"/>
              <a:gd name="connsiteX1755" fmla="*/ 1931282 w 2046530"/>
              <a:gd name="connsiteY1755" fmla="*/ 1822221 h 3677288"/>
              <a:gd name="connsiteX1756" fmla="*/ 1864340 w 2046530"/>
              <a:gd name="connsiteY1756" fmla="*/ 1883231 h 3677288"/>
              <a:gd name="connsiteX1757" fmla="*/ 1772363 w 2046530"/>
              <a:gd name="connsiteY1757" fmla="*/ 1918532 h 3677288"/>
              <a:gd name="connsiteX1758" fmla="*/ 1695102 w 2046530"/>
              <a:gd name="connsiteY1758" fmla="*/ 1961935 h 3677288"/>
              <a:gd name="connsiteX1759" fmla="*/ 1603125 w 2046530"/>
              <a:gd name="connsiteY1759" fmla="*/ 1981036 h 3677288"/>
              <a:gd name="connsiteX1760" fmla="*/ 1569266 w 2046530"/>
              <a:gd name="connsiteY1760" fmla="*/ 1983248 h 3677288"/>
              <a:gd name="connsiteX1761" fmla="*/ 1568547 w 2046530"/>
              <a:gd name="connsiteY1761" fmla="*/ 1983995 h 3677288"/>
              <a:gd name="connsiteX1762" fmla="*/ 1433887 w 2046530"/>
              <a:gd name="connsiteY1762" fmla="*/ 2152375 h 3677288"/>
              <a:gd name="connsiteX1763" fmla="*/ 1325728 w 2046530"/>
              <a:gd name="connsiteY1763" fmla="*/ 2198707 h 3677288"/>
              <a:gd name="connsiteX1764" fmla="*/ 1217539 w 2046530"/>
              <a:gd name="connsiteY1764" fmla="*/ 2196496 h 3677288"/>
              <a:gd name="connsiteX1765" fmla="*/ 1208715 w 2046530"/>
              <a:gd name="connsiteY1765" fmla="*/ 2200919 h 3677288"/>
              <a:gd name="connsiteX1766" fmla="*/ 1193280 w 2046530"/>
              <a:gd name="connsiteY1766" fmla="*/ 2244292 h 3677288"/>
              <a:gd name="connsiteX1767" fmla="*/ 1182962 w 2046530"/>
              <a:gd name="connsiteY1767" fmla="*/ 2273706 h 3677288"/>
              <a:gd name="connsiteX1768" fmla="*/ 1216074 w 2046530"/>
              <a:gd name="connsiteY1768" fmla="*/ 2293554 h 3677288"/>
              <a:gd name="connsiteX1769" fmla="*/ 1254330 w 2046530"/>
              <a:gd name="connsiteY1769" fmla="*/ 2345775 h 3677288"/>
              <a:gd name="connsiteX1770" fmla="*/ 1256544 w 2046530"/>
              <a:gd name="connsiteY1770" fmla="*/ 2348705 h 3677288"/>
              <a:gd name="connsiteX1771" fmla="*/ 1257291 w 2046530"/>
              <a:gd name="connsiteY1771" fmla="*/ 2353128 h 3677288"/>
              <a:gd name="connsiteX1772" fmla="*/ 1272726 w 2046530"/>
              <a:gd name="connsiteY1772" fmla="*/ 2397248 h 3677288"/>
              <a:gd name="connsiteX1773" fmla="*/ 1311011 w 2046530"/>
              <a:gd name="connsiteY1773" fmla="*/ 2469317 h 3677288"/>
              <a:gd name="connsiteX1774" fmla="*/ 1317622 w 2046530"/>
              <a:gd name="connsiteY1774" fmla="*/ 2520791 h 3677288"/>
              <a:gd name="connsiteX1775" fmla="*/ 1333086 w 2046530"/>
              <a:gd name="connsiteY1775" fmla="*/ 2684748 h 3677288"/>
              <a:gd name="connsiteX1776" fmla="*/ 1351481 w 2046530"/>
              <a:gd name="connsiteY1776" fmla="*/ 2591366 h 3677288"/>
              <a:gd name="connsiteX1777" fmla="*/ 1362518 w 2046530"/>
              <a:gd name="connsiteY1777" fmla="*/ 2475177 h 3677288"/>
              <a:gd name="connsiteX1778" fmla="*/ 1358839 w 2046530"/>
              <a:gd name="connsiteY1778" fmla="*/ 2464893 h 3677288"/>
              <a:gd name="connsiteX1779" fmla="*/ 1364703 w 2046530"/>
              <a:gd name="connsiteY1779" fmla="*/ 2411955 h 3677288"/>
              <a:gd name="connsiteX1780" fmla="*/ 1372808 w 2046530"/>
              <a:gd name="connsiteY1780" fmla="*/ 2412673 h 3677288"/>
              <a:gd name="connsiteX1781" fmla="*/ 1370595 w 2046530"/>
              <a:gd name="connsiteY1781" fmla="*/ 2452399 h 3677288"/>
              <a:gd name="connsiteX1782" fmla="*/ 1370595 w 2046530"/>
              <a:gd name="connsiteY1782" fmla="*/ 2454610 h 3677288"/>
              <a:gd name="connsiteX1783" fmla="*/ 1388272 w 2046530"/>
              <a:gd name="connsiteY1783" fmla="*/ 2439157 h 3677288"/>
              <a:gd name="connsiteX1784" fmla="*/ 1399309 w 2046530"/>
              <a:gd name="connsiteY1784" fmla="*/ 2375188 h 3677288"/>
              <a:gd name="connsiteX1785" fmla="*/ 1405173 w 2046530"/>
              <a:gd name="connsiteY1785" fmla="*/ 2290624 h 3677288"/>
              <a:gd name="connsiteX1786" fmla="*/ 1376487 w 2046530"/>
              <a:gd name="connsiteY1786" fmla="*/ 2378118 h 3677288"/>
              <a:gd name="connsiteX1787" fmla="*/ 1361024 w 2046530"/>
              <a:gd name="connsiteY1787" fmla="*/ 2373723 h 3677288"/>
              <a:gd name="connsiteX1788" fmla="*/ 1497897 w 2046530"/>
              <a:gd name="connsiteY1788" fmla="*/ 2180324 h 3677288"/>
              <a:gd name="connsiteX1789" fmla="*/ 1620055 w 2046530"/>
              <a:gd name="connsiteY1789" fmla="*/ 2117820 h 3677288"/>
              <a:gd name="connsiteX1790" fmla="*/ 1734106 w 2046530"/>
              <a:gd name="connsiteY1790" fmla="*/ 2107508 h 3677288"/>
              <a:gd name="connsiteX1791" fmla="*/ 1734825 w 2046530"/>
              <a:gd name="connsiteY1791" fmla="*/ 2106790 h 3677288"/>
              <a:gd name="connsiteX1792" fmla="*/ 1747328 w 2046530"/>
              <a:gd name="connsiteY1792" fmla="*/ 2111932 h 3677288"/>
              <a:gd name="connsiteX1793" fmla="*/ 1622239 w 2046530"/>
              <a:gd name="connsiteY1793" fmla="*/ 2366370 h 3677288"/>
              <a:gd name="connsiteX1794" fmla="*/ 1520719 w 2046530"/>
              <a:gd name="connsiteY1794" fmla="*/ 2454610 h 3677288"/>
              <a:gd name="connsiteX1795" fmla="*/ 1413278 w 2046530"/>
              <a:gd name="connsiteY1795" fmla="*/ 2481065 h 3677288"/>
              <a:gd name="connsiteX1796" fmla="*/ 1414026 w 2046530"/>
              <a:gd name="connsiteY1796" fmla="*/ 2474459 h 3677288"/>
              <a:gd name="connsiteX1797" fmla="*/ 1601659 w 2046530"/>
              <a:gd name="connsiteY1797" fmla="*/ 2369300 h 3677288"/>
              <a:gd name="connsiteX1798" fmla="*/ 1600912 w 2046530"/>
              <a:gd name="connsiteY1798" fmla="*/ 2369300 h 3677288"/>
              <a:gd name="connsiteX1799" fmla="*/ 1446390 w 2046530"/>
              <a:gd name="connsiteY1799" fmla="*/ 2400178 h 3677288"/>
              <a:gd name="connsiteX1800" fmla="*/ 1434606 w 2046530"/>
              <a:gd name="connsiteY1800" fmla="*/ 2412673 h 3677288"/>
              <a:gd name="connsiteX1801" fmla="*/ 1432421 w 2046530"/>
              <a:gd name="connsiteY1801" fmla="*/ 2419308 h 3677288"/>
              <a:gd name="connsiteX1802" fmla="*/ 1502324 w 2046530"/>
              <a:gd name="connsiteY1802" fmla="*/ 2402390 h 3677288"/>
              <a:gd name="connsiteX1803" fmla="*/ 1503790 w 2046530"/>
              <a:gd name="connsiteY1803" fmla="*/ 2406813 h 3677288"/>
              <a:gd name="connsiteX1804" fmla="*/ 1414026 w 2046530"/>
              <a:gd name="connsiteY1804" fmla="*/ 2434733 h 3677288"/>
              <a:gd name="connsiteX1805" fmla="*/ 1413278 w 2046530"/>
              <a:gd name="connsiteY1805" fmla="*/ 2434733 h 3677288"/>
              <a:gd name="connsiteX1806" fmla="*/ 1377953 w 2046530"/>
              <a:gd name="connsiteY1806" fmla="*/ 2467823 h 3677288"/>
              <a:gd name="connsiteX1807" fmla="*/ 1383846 w 2046530"/>
              <a:gd name="connsiteY1807" fmla="*/ 2468570 h 3677288"/>
              <a:gd name="connsiteX1808" fmla="*/ 1391204 w 2046530"/>
              <a:gd name="connsiteY1808" fmla="*/ 2472247 h 3677288"/>
              <a:gd name="connsiteX1809" fmla="*/ 1386777 w 2046530"/>
              <a:gd name="connsiteY1809" fmla="*/ 2479600 h 3677288"/>
              <a:gd name="connsiteX1810" fmla="*/ 1375022 w 2046530"/>
              <a:gd name="connsiteY1810" fmla="*/ 2480347 h 3677288"/>
              <a:gd name="connsiteX1811" fmla="*/ 1366916 w 2046530"/>
              <a:gd name="connsiteY1811" fmla="*/ 2579618 h 3677288"/>
              <a:gd name="connsiteX1812" fmla="*/ 1355879 w 2046530"/>
              <a:gd name="connsiteY1812" fmla="*/ 2648728 h 3677288"/>
              <a:gd name="connsiteX1813" fmla="*/ 1442711 w 2046530"/>
              <a:gd name="connsiteY1813" fmla="*/ 2533286 h 3677288"/>
              <a:gd name="connsiteX1814" fmla="*/ 1528796 w 2046530"/>
              <a:gd name="connsiteY1814" fmla="*/ 2481812 h 3677288"/>
              <a:gd name="connsiteX1815" fmla="*/ 1655351 w 2046530"/>
              <a:gd name="connsiteY1815" fmla="*/ 2461217 h 3677288"/>
              <a:gd name="connsiteX1816" fmla="*/ 1658311 w 2046530"/>
              <a:gd name="connsiteY1816" fmla="*/ 2466358 h 3677288"/>
              <a:gd name="connsiteX1817" fmla="*/ 1590622 w 2046530"/>
              <a:gd name="connsiteY1817" fmla="*/ 2481812 h 3677288"/>
              <a:gd name="connsiteX1818" fmla="*/ 1550152 w 2046530"/>
              <a:gd name="connsiteY1818" fmla="*/ 2547992 h 3677288"/>
              <a:gd name="connsiteX1819" fmla="*/ 1631810 w 2046530"/>
              <a:gd name="connsiteY1819" fmla="*/ 2478135 h 3677288"/>
              <a:gd name="connsiteX1820" fmla="*/ 1633276 w 2046530"/>
              <a:gd name="connsiteY1820" fmla="*/ 2481065 h 3677288"/>
              <a:gd name="connsiteX1821" fmla="*/ 1556763 w 2046530"/>
              <a:gd name="connsiteY1821" fmla="*/ 2556811 h 3677288"/>
              <a:gd name="connsiteX1822" fmla="*/ 1634771 w 2046530"/>
              <a:gd name="connsiteY1822" fmla="*/ 2509761 h 3677288"/>
              <a:gd name="connsiteX1823" fmla="*/ 1635489 w 2046530"/>
              <a:gd name="connsiteY1823" fmla="*/ 2509761 h 3677288"/>
              <a:gd name="connsiteX1824" fmla="*/ 1661990 w 2046530"/>
              <a:gd name="connsiteY1824" fmla="*/ 2465640 h 3677288"/>
              <a:gd name="connsiteX1825" fmla="*/ 1667883 w 2046530"/>
              <a:gd name="connsiteY1825" fmla="*/ 2471500 h 3677288"/>
              <a:gd name="connsiteX1826" fmla="*/ 1614162 w 2046530"/>
              <a:gd name="connsiteY1826" fmla="*/ 2628133 h 3677288"/>
              <a:gd name="connsiteX1827" fmla="*/ 1552336 w 2046530"/>
              <a:gd name="connsiteY1827" fmla="*/ 2712696 h 3677288"/>
              <a:gd name="connsiteX1828" fmla="*/ 1428742 w 2046530"/>
              <a:gd name="connsiteY1828" fmla="*/ 2781835 h 3677288"/>
              <a:gd name="connsiteX1829" fmla="*/ 1351481 w 2046530"/>
              <a:gd name="connsiteY1829" fmla="*/ 2744321 h 3677288"/>
              <a:gd name="connsiteX1830" fmla="*/ 1337483 w 2046530"/>
              <a:gd name="connsiteY1830" fmla="*/ 2813432 h 3677288"/>
              <a:gd name="connsiteX1831" fmla="*/ 1344123 w 2046530"/>
              <a:gd name="connsiteY1831" fmla="*/ 2914914 h 3677288"/>
              <a:gd name="connsiteX1832" fmla="*/ 1348521 w 2046530"/>
              <a:gd name="connsiteY1832" fmla="*/ 3076688 h 3677288"/>
              <a:gd name="connsiteX1833" fmla="*/ 1344123 w 2046530"/>
              <a:gd name="connsiteY1833" fmla="*/ 3082576 h 3677288"/>
              <a:gd name="connsiteX1834" fmla="*/ 1406668 w 2046530"/>
              <a:gd name="connsiteY1834" fmla="*/ 3165675 h 3677288"/>
              <a:gd name="connsiteX1835" fmla="*/ 1502324 w 2046530"/>
              <a:gd name="connsiteY1835" fmla="*/ 3315672 h 3677288"/>
              <a:gd name="connsiteX1836" fmla="*/ 1590622 w 2046530"/>
              <a:gd name="connsiteY1836" fmla="*/ 3462740 h 3677288"/>
              <a:gd name="connsiteX1837" fmla="*/ 1614162 w 2046530"/>
              <a:gd name="connsiteY1837" fmla="*/ 3477447 h 3677288"/>
              <a:gd name="connsiteX1838" fmla="*/ 1612696 w 2046530"/>
              <a:gd name="connsiteY1838" fmla="*/ 3302431 h 3677288"/>
              <a:gd name="connsiteX1839" fmla="*/ 1611949 w 2046530"/>
              <a:gd name="connsiteY1839" fmla="*/ 3168605 h 3677288"/>
              <a:gd name="connsiteX1840" fmla="*/ 1611949 w 2046530"/>
              <a:gd name="connsiteY1840" fmla="*/ 3167887 h 3677288"/>
              <a:gd name="connsiteX1841" fmla="*/ 1610483 w 2046530"/>
              <a:gd name="connsiteY1841" fmla="*/ 3167140 h 3677288"/>
              <a:gd name="connsiteX1842" fmla="*/ 1606057 w 2046530"/>
              <a:gd name="connsiteY1842" fmla="*/ 3164928 h 3677288"/>
              <a:gd name="connsiteX1843" fmla="*/ 1469931 w 2046530"/>
              <a:gd name="connsiteY1843" fmla="*/ 2842127 h 3677288"/>
              <a:gd name="connsiteX1844" fmla="*/ 1476570 w 2046530"/>
              <a:gd name="connsiteY1844" fmla="*/ 2835492 h 3677288"/>
              <a:gd name="connsiteX1845" fmla="*/ 1477289 w 2046530"/>
              <a:gd name="connsiteY1845" fmla="*/ 2836239 h 3677288"/>
              <a:gd name="connsiteX1846" fmla="*/ 1481715 w 2046530"/>
              <a:gd name="connsiteY1846" fmla="*/ 2834027 h 3677288"/>
              <a:gd name="connsiteX1847" fmla="*/ 1548657 w 2046530"/>
              <a:gd name="connsiteY1847" fmla="*/ 2871540 h 3677288"/>
              <a:gd name="connsiteX1848" fmla="*/ 1586195 w 2046530"/>
              <a:gd name="connsiteY1848" fmla="*/ 2918591 h 3677288"/>
              <a:gd name="connsiteX1849" fmla="*/ 1588409 w 2046530"/>
              <a:gd name="connsiteY1849" fmla="*/ 2920802 h 3677288"/>
              <a:gd name="connsiteX1850" fmla="*/ 1588409 w 2046530"/>
              <a:gd name="connsiteY1850" fmla="*/ 2922267 h 3677288"/>
              <a:gd name="connsiteX1851" fmla="*/ 1593554 w 2046530"/>
              <a:gd name="connsiteY1851" fmla="*/ 2933297 h 3677288"/>
              <a:gd name="connsiteX1852" fmla="*/ 1607523 w 2046530"/>
              <a:gd name="connsiteY1852" fmla="*/ 3024496 h 3677288"/>
              <a:gd name="connsiteX1853" fmla="*/ 1609736 w 2046530"/>
              <a:gd name="connsiteY1853" fmla="*/ 3067870 h 3677288"/>
              <a:gd name="connsiteX1854" fmla="*/ 1674493 w 2046530"/>
              <a:gd name="connsiteY1854" fmla="*/ 2923014 h 3677288"/>
              <a:gd name="connsiteX1855" fmla="*/ 1702460 w 2046530"/>
              <a:gd name="connsiteY1855" fmla="*/ 2848015 h 3677288"/>
              <a:gd name="connsiteX1856" fmla="*/ 1703179 w 2046530"/>
              <a:gd name="connsiteY1856" fmla="*/ 2846522 h 3677288"/>
              <a:gd name="connsiteX1857" fmla="*/ 1778255 w 2046530"/>
              <a:gd name="connsiteY1857" fmla="*/ 2685495 h 3677288"/>
              <a:gd name="connsiteX1858" fmla="*/ 1783400 w 2046530"/>
              <a:gd name="connsiteY1858" fmla="*/ 2690636 h 3677288"/>
              <a:gd name="connsiteX1859" fmla="*/ 1736291 w 2046530"/>
              <a:gd name="connsiteY1859" fmla="*/ 2762705 h 3677288"/>
              <a:gd name="connsiteX1860" fmla="*/ 1739970 w 2046530"/>
              <a:gd name="connsiteY1860" fmla="*/ 2764917 h 3677288"/>
              <a:gd name="connsiteX1861" fmla="*/ 1741464 w 2046530"/>
              <a:gd name="connsiteY1861" fmla="*/ 2830350 h 3677288"/>
              <a:gd name="connsiteX1862" fmla="*/ 1758365 w 2046530"/>
              <a:gd name="connsiteY1862" fmla="*/ 2756816 h 3677288"/>
              <a:gd name="connsiteX1863" fmla="*/ 1763539 w 2046530"/>
              <a:gd name="connsiteY1863" fmla="*/ 2711978 h 3677288"/>
              <a:gd name="connsiteX1864" fmla="*/ 1767218 w 2046530"/>
              <a:gd name="connsiteY1864" fmla="*/ 2713443 h 3677288"/>
              <a:gd name="connsiteX1865" fmla="*/ 1765005 w 2046530"/>
              <a:gd name="connsiteY1865" fmla="*/ 2737715 h 3677288"/>
              <a:gd name="connsiteX1866" fmla="*/ 1780440 w 2046530"/>
              <a:gd name="connsiteY1866" fmla="*/ 2701666 h 3677288"/>
              <a:gd name="connsiteX1867" fmla="*/ 1784866 w 2046530"/>
              <a:gd name="connsiteY1867" fmla="*/ 2703131 h 3677288"/>
              <a:gd name="connsiteX1868" fmla="*/ 1767937 w 2046530"/>
              <a:gd name="connsiteY1868" fmla="*/ 2759775 h 3677288"/>
              <a:gd name="connsiteX1869" fmla="*/ 1767937 w 2046530"/>
              <a:gd name="connsiteY1869" fmla="*/ 2760493 h 3677288"/>
              <a:gd name="connsiteX1870" fmla="*/ 1767218 w 2046530"/>
              <a:gd name="connsiteY1870" fmla="*/ 2764170 h 3677288"/>
              <a:gd name="connsiteX1871" fmla="*/ 1748075 w 2046530"/>
              <a:gd name="connsiteY1871" fmla="*/ 2856087 h 3677288"/>
              <a:gd name="connsiteX1872" fmla="*/ 1795903 w 2046530"/>
              <a:gd name="connsiteY1872" fmla="*/ 2760493 h 3677288"/>
              <a:gd name="connsiteX1873" fmla="*/ 1797369 w 2046530"/>
              <a:gd name="connsiteY1873" fmla="*/ 2758281 h 3677288"/>
              <a:gd name="connsiteX1874" fmla="*/ 1785613 w 2046530"/>
              <a:gd name="connsiteY1874" fmla="*/ 2687706 h 3677288"/>
              <a:gd name="connsiteX1875" fmla="*/ 1792224 w 2046530"/>
              <a:gd name="connsiteY1875" fmla="*/ 2687706 h 3677288"/>
              <a:gd name="connsiteX1876" fmla="*/ 1819444 w 2046530"/>
              <a:gd name="connsiteY1876" fmla="*/ 2830350 h 3677288"/>
              <a:gd name="connsiteX1877" fmla="*/ 1796651 w 2046530"/>
              <a:gd name="connsiteY1877" fmla="*/ 2950216 h 3677288"/>
              <a:gd name="connsiteX1878" fmla="*/ 1626665 w 2046530"/>
              <a:gd name="connsiteY1878" fmla="*/ 3160534 h 3677288"/>
              <a:gd name="connsiteX1879" fmla="*/ 1627413 w 2046530"/>
              <a:gd name="connsiteY1879" fmla="*/ 3162717 h 3677288"/>
              <a:gd name="connsiteX1880" fmla="*/ 1619307 w 2046530"/>
              <a:gd name="connsiteY1880" fmla="*/ 3172282 h 3677288"/>
              <a:gd name="connsiteX1881" fmla="*/ 1628131 w 2046530"/>
              <a:gd name="connsiteY1881" fmla="*/ 3317884 h 3677288"/>
              <a:gd name="connsiteX1882" fmla="*/ 1639916 w 2046530"/>
              <a:gd name="connsiteY1882" fmla="*/ 3480405 h 3677288"/>
              <a:gd name="connsiteX1883" fmla="*/ 1629597 w 2046530"/>
              <a:gd name="connsiteY1883" fmla="*/ 3492153 h 3677288"/>
              <a:gd name="connsiteX1884" fmla="*/ 1650206 w 2046530"/>
              <a:gd name="connsiteY1884" fmla="*/ 3528202 h 3677288"/>
              <a:gd name="connsiteX1885" fmla="*/ 1685531 w 2046530"/>
              <a:gd name="connsiteY1885" fmla="*/ 3598059 h 3677288"/>
              <a:gd name="connsiteX1886" fmla="*/ 1726001 w 2046530"/>
              <a:gd name="connsiteY1886" fmla="*/ 3659816 h 3677288"/>
              <a:gd name="connsiteX1887" fmla="*/ 1707605 w 2046530"/>
              <a:gd name="connsiteY1887" fmla="*/ 3673776 h 3677288"/>
              <a:gd name="connsiteX1888" fmla="*/ 1589875 w 2046530"/>
              <a:gd name="connsiteY1888" fmla="*/ 3485547 h 3677288"/>
              <a:gd name="connsiteX1889" fmla="*/ 1586195 w 2046530"/>
              <a:gd name="connsiteY1889" fmla="*/ 3483335 h 3677288"/>
              <a:gd name="connsiteX1890" fmla="*/ 1519972 w 2046530"/>
              <a:gd name="connsiteY1890" fmla="*/ 3400983 h 3677288"/>
              <a:gd name="connsiteX1891" fmla="*/ 1519225 w 2046530"/>
              <a:gd name="connsiteY1891" fmla="*/ 3400983 h 3677288"/>
              <a:gd name="connsiteX1892" fmla="*/ 1413278 w 2046530"/>
              <a:gd name="connsiteY1892" fmla="*/ 3356116 h 3677288"/>
              <a:gd name="connsiteX1893" fmla="*/ 1411812 w 2046530"/>
              <a:gd name="connsiteY1893" fmla="*/ 3348044 h 3677288"/>
              <a:gd name="connsiteX1894" fmla="*/ 1411065 w 2046530"/>
              <a:gd name="connsiteY1894" fmla="*/ 3347298 h 3677288"/>
              <a:gd name="connsiteX1895" fmla="*/ 1313196 w 2046530"/>
              <a:gd name="connsiteY1895" fmla="*/ 3264946 h 3677288"/>
              <a:gd name="connsiteX1896" fmla="*/ 1312477 w 2046530"/>
              <a:gd name="connsiteY1896" fmla="*/ 3256845 h 3677288"/>
              <a:gd name="connsiteX1897" fmla="*/ 1299974 w 2046530"/>
              <a:gd name="connsiteY1897" fmla="*/ 3247280 h 3677288"/>
              <a:gd name="connsiteX1898" fmla="*/ 1291121 w 2046530"/>
              <a:gd name="connsiteY1898" fmla="*/ 3251704 h 3677288"/>
              <a:gd name="connsiteX1899" fmla="*/ 1162353 w 2046530"/>
              <a:gd name="connsiteY1899" fmla="*/ 3273764 h 3677288"/>
              <a:gd name="connsiteX1900" fmla="*/ 1079947 w 2046530"/>
              <a:gd name="connsiteY1900" fmla="*/ 3273764 h 3677288"/>
              <a:gd name="connsiteX1901" fmla="*/ 1082161 w 2046530"/>
              <a:gd name="connsiteY1901" fmla="*/ 3267157 h 3677288"/>
              <a:gd name="connsiteX1902" fmla="*/ 1233003 w 2046530"/>
              <a:gd name="connsiteY1902" fmla="*/ 3234067 h 3677288"/>
              <a:gd name="connsiteX1903" fmla="*/ 1267581 w 2046530"/>
              <a:gd name="connsiteY1903" fmla="*/ 3228179 h 3677288"/>
              <a:gd name="connsiteX1904" fmla="*/ 1210181 w 2046530"/>
              <a:gd name="connsiteY1904" fmla="*/ 3195089 h 3677288"/>
              <a:gd name="connsiteX1905" fmla="*/ 1154276 w 2046530"/>
              <a:gd name="connsiteY1905" fmla="*/ 3150968 h 3677288"/>
              <a:gd name="connsiteX1906" fmla="*/ 1160169 w 2046530"/>
              <a:gd name="connsiteY1906" fmla="*/ 3159040 h 3677288"/>
              <a:gd name="connsiteX1907" fmla="*/ 1180749 w 2046530"/>
              <a:gd name="connsiteY1907" fmla="*/ 3199483 h 3677288"/>
              <a:gd name="connsiteX1908" fmla="*/ 1169711 w 2046530"/>
              <a:gd name="connsiteY1908" fmla="*/ 3199483 h 3677288"/>
              <a:gd name="connsiteX1909" fmla="*/ 1146171 w 2046530"/>
              <a:gd name="connsiteY1909" fmla="*/ 3156857 h 3677288"/>
              <a:gd name="connsiteX1910" fmla="*/ 1131455 w 2046530"/>
              <a:gd name="connsiteY1910" fmla="*/ 3135515 h 3677288"/>
              <a:gd name="connsiteX1911" fmla="*/ 1119699 w 2046530"/>
              <a:gd name="connsiteY1911" fmla="*/ 3128162 h 3677288"/>
              <a:gd name="connsiteX1912" fmla="*/ 1047583 w 2046530"/>
              <a:gd name="connsiteY1912" fmla="*/ 3101707 h 3677288"/>
              <a:gd name="connsiteX1913" fmla="*/ 1135134 w 2046530"/>
              <a:gd name="connsiteY1913" fmla="*/ 3205372 h 3677288"/>
              <a:gd name="connsiteX1914" fmla="*/ 1138813 w 2046530"/>
              <a:gd name="connsiteY1914" fmla="*/ 3206837 h 3677288"/>
              <a:gd name="connsiteX1915" fmla="*/ 1141773 w 2046530"/>
              <a:gd name="connsiteY1915" fmla="*/ 3206837 h 3677288"/>
              <a:gd name="connsiteX1916" fmla="*/ 1188854 w 2046530"/>
              <a:gd name="connsiteY1916" fmla="*/ 3208330 h 3677288"/>
              <a:gd name="connsiteX1917" fmla="*/ 1196212 w 2046530"/>
              <a:gd name="connsiteY1917" fmla="*/ 3204654 h 3677288"/>
              <a:gd name="connsiteX1918" fmla="*/ 1202823 w 2046530"/>
              <a:gd name="connsiteY1918" fmla="*/ 3209795 h 3677288"/>
              <a:gd name="connsiteX1919" fmla="*/ 1241827 w 2046530"/>
              <a:gd name="connsiteY1919" fmla="*/ 3218614 h 3677288"/>
              <a:gd name="connsiteX1920" fmla="*/ 1241109 w 2046530"/>
              <a:gd name="connsiteY1920" fmla="*/ 3221544 h 3677288"/>
              <a:gd name="connsiteX1921" fmla="*/ 1199144 w 2046530"/>
              <a:gd name="connsiteY1921" fmla="*/ 3213472 h 3677288"/>
              <a:gd name="connsiteX1922" fmla="*/ 1096130 w 2046530"/>
              <a:gd name="connsiteY1922" fmla="*/ 3266411 h 3677288"/>
              <a:gd name="connsiteX1923" fmla="*/ 1093945 w 2046530"/>
              <a:gd name="connsiteY1923" fmla="*/ 3259804 h 3677288"/>
              <a:gd name="connsiteX1924" fmla="*/ 1149131 w 2046530"/>
              <a:gd name="connsiteY1924" fmla="*/ 3234067 h 3677288"/>
              <a:gd name="connsiteX1925" fmla="*/ 1180749 w 2046530"/>
              <a:gd name="connsiteY1925" fmla="*/ 3212725 h 3677288"/>
              <a:gd name="connsiteX1926" fmla="*/ 1138094 w 2046530"/>
              <a:gd name="connsiteY1926" fmla="*/ 3213472 h 3677288"/>
              <a:gd name="connsiteX1927" fmla="*/ 1135881 w 2046530"/>
              <a:gd name="connsiteY1927" fmla="*/ 3214937 h 3677288"/>
              <a:gd name="connsiteX1928" fmla="*/ 1018150 w 2046530"/>
              <a:gd name="connsiteY1928" fmla="*/ 3235532 h 3677288"/>
              <a:gd name="connsiteX1929" fmla="*/ 1018150 w 2046530"/>
              <a:gd name="connsiteY1929" fmla="*/ 3230391 h 3677288"/>
              <a:gd name="connsiteX1930" fmla="*/ 1108662 w 2046530"/>
              <a:gd name="connsiteY1930" fmla="*/ 3213472 h 3677288"/>
              <a:gd name="connsiteX1931" fmla="*/ 1036546 w 2046530"/>
              <a:gd name="connsiteY1931" fmla="*/ 3203907 h 3677288"/>
              <a:gd name="connsiteX1932" fmla="*/ 1034332 w 2046530"/>
              <a:gd name="connsiteY1932" fmla="*/ 3209795 h 3677288"/>
              <a:gd name="connsiteX1933" fmla="*/ 988718 w 2046530"/>
              <a:gd name="connsiteY1933" fmla="*/ 3210514 h 3677288"/>
              <a:gd name="connsiteX1934" fmla="*/ 966643 w 2046530"/>
              <a:gd name="connsiteY1934" fmla="*/ 3199483 h 3677288"/>
              <a:gd name="connsiteX1935" fmla="*/ 968856 w 2046530"/>
              <a:gd name="connsiteY1935" fmla="*/ 3198765 h 3677288"/>
              <a:gd name="connsiteX1936" fmla="*/ 1004181 w 2046530"/>
              <a:gd name="connsiteY1936" fmla="*/ 3202442 h 3677288"/>
              <a:gd name="connsiteX1937" fmla="*/ 1026974 w 2046530"/>
              <a:gd name="connsiteY1937" fmla="*/ 3201695 h 3677288"/>
              <a:gd name="connsiteX1938" fmla="*/ 1002687 w 2046530"/>
              <a:gd name="connsiteY1938" fmla="*/ 3195807 h 3677288"/>
              <a:gd name="connsiteX1939" fmla="*/ 923960 w 2046530"/>
              <a:gd name="connsiteY1939" fmla="*/ 3172282 h 3677288"/>
              <a:gd name="connsiteX1940" fmla="*/ 934279 w 2046530"/>
              <a:gd name="connsiteY1940" fmla="*/ 3180382 h 3677288"/>
              <a:gd name="connsiteX1941" fmla="*/ 1039477 w 2046530"/>
              <a:gd name="connsiteY1941" fmla="*/ 3248774 h 3677288"/>
              <a:gd name="connsiteX1942" fmla="*/ 1038012 w 2046530"/>
              <a:gd name="connsiteY1942" fmla="*/ 3259057 h 3677288"/>
              <a:gd name="connsiteX1943" fmla="*/ 1036546 w 2046530"/>
              <a:gd name="connsiteY1943" fmla="*/ 3259057 h 3677288"/>
              <a:gd name="connsiteX1944" fmla="*/ 1033585 w 2046530"/>
              <a:gd name="connsiteY1944" fmla="*/ 3259804 h 3677288"/>
              <a:gd name="connsiteX1945" fmla="*/ 779010 w 2046530"/>
              <a:gd name="connsiteY1945" fmla="*/ 3195807 h 3677288"/>
              <a:gd name="connsiteX1946" fmla="*/ 650242 w 2046530"/>
              <a:gd name="connsiteY1946" fmla="*/ 3007578 h 3677288"/>
              <a:gd name="connsiteX1947" fmla="*/ 659066 w 2046530"/>
              <a:gd name="connsiteY1947" fmla="*/ 3005366 h 3677288"/>
              <a:gd name="connsiteX1948" fmla="*/ 835662 w 2046530"/>
              <a:gd name="connsiteY1948" fmla="*/ 3108313 h 3677288"/>
              <a:gd name="connsiteX1949" fmla="*/ 837128 w 2046530"/>
              <a:gd name="connsiteY1949" fmla="*/ 3107566 h 3677288"/>
              <a:gd name="connsiteX1950" fmla="*/ 1102769 w 2046530"/>
              <a:gd name="connsiteY1950" fmla="*/ 3103890 h 3677288"/>
              <a:gd name="connsiteX1951" fmla="*/ 1122631 w 2046530"/>
              <a:gd name="connsiteY1951" fmla="*/ 3114202 h 3677288"/>
              <a:gd name="connsiteX1952" fmla="*/ 1125562 w 2046530"/>
              <a:gd name="connsiteY1952" fmla="*/ 3114920 h 3677288"/>
              <a:gd name="connsiteX1953" fmla="*/ 1127057 w 2046530"/>
              <a:gd name="connsiteY1953" fmla="*/ 3116413 h 3677288"/>
              <a:gd name="connsiteX1954" fmla="*/ 1217539 w 2046530"/>
              <a:gd name="connsiteY1954" fmla="*/ 3183312 h 3677288"/>
              <a:gd name="connsiteX1955" fmla="*/ 1324233 w 2046530"/>
              <a:gd name="connsiteY1955" fmla="*/ 3249492 h 3677288"/>
              <a:gd name="connsiteX1956" fmla="*/ 1322049 w 2046530"/>
              <a:gd name="connsiteY1956" fmla="*/ 3260522 h 3677288"/>
              <a:gd name="connsiteX1957" fmla="*/ 1433140 w 2046530"/>
              <a:gd name="connsiteY1957" fmla="*/ 3340691 h 3677288"/>
              <a:gd name="connsiteX1958" fmla="*/ 1489073 w 2046530"/>
              <a:gd name="connsiteY1958" fmla="*/ 3350974 h 3677288"/>
              <a:gd name="connsiteX1959" fmla="*/ 1485394 w 2046530"/>
              <a:gd name="connsiteY1959" fmla="*/ 3344368 h 3677288"/>
              <a:gd name="connsiteX1960" fmla="*/ 1390457 w 2046530"/>
              <a:gd name="connsiteY1960" fmla="*/ 3194342 h 3677288"/>
              <a:gd name="connsiteX1961" fmla="*/ 1284510 w 2046530"/>
              <a:gd name="connsiteY1961" fmla="*/ 3050951 h 3677288"/>
              <a:gd name="connsiteX1962" fmla="*/ 1237430 w 2046530"/>
              <a:gd name="connsiteY1962" fmla="*/ 2964923 h 3677288"/>
              <a:gd name="connsiteX1963" fmla="*/ 1235935 w 2046530"/>
              <a:gd name="connsiteY1963" fmla="*/ 2963458 h 3677288"/>
              <a:gd name="connsiteX1964" fmla="*/ 1201357 w 2046530"/>
              <a:gd name="connsiteY1964" fmla="*/ 2909025 h 3677288"/>
              <a:gd name="connsiteX1965" fmla="*/ 1196212 w 2046530"/>
              <a:gd name="connsiteY1965" fmla="*/ 2906842 h 3677288"/>
              <a:gd name="connsiteX1966" fmla="*/ 1182243 w 2046530"/>
              <a:gd name="connsiteY1966" fmla="*/ 2896530 h 3677288"/>
              <a:gd name="connsiteX1967" fmla="*/ 1177070 w 2046530"/>
              <a:gd name="connsiteY1967" fmla="*/ 2884782 h 3677288"/>
              <a:gd name="connsiteX1968" fmla="*/ 1171206 w 2046530"/>
              <a:gd name="connsiteY1968" fmla="*/ 2840662 h 3677288"/>
              <a:gd name="connsiteX1969" fmla="*/ 1171206 w 2046530"/>
              <a:gd name="connsiteY1969" fmla="*/ 2839915 h 3677288"/>
              <a:gd name="connsiteX1970" fmla="*/ 1159421 w 2046530"/>
              <a:gd name="connsiteY1970" fmla="*/ 2811967 h 3677288"/>
              <a:gd name="connsiteX1971" fmla="*/ 1130736 w 2046530"/>
              <a:gd name="connsiteY1971" fmla="*/ 2742110 h 3677288"/>
              <a:gd name="connsiteX1972" fmla="*/ 1122631 w 2046530"/>
              <a:gd name="connsiteY1972" fmla="*/ 2742857 h 3677288"/>
              <a:gd name="connsiteX1973" fmla="*/ 1026227 w 2046530"/>
              <a:gd name="connsiteY1973" fmla="*/ 2659758 h 3677288"/>
              <a:gd name="connsiteX1974" fmla="*/ 1022577 w 2046530"/>
              <a:gd name="connsiteY1974" fmla="*/ 2659758 h 3677288"/>
              <a:gd name="connsiteX1975" fmla="*/ 943103 w 2046530"/>
              <a:gd name="connsiteY1975" fmla="*/ 2589901 h 3677288"/>
              <a:gd name="connsiteX1976" fmla="*/ 859202 w 2046530"/>
              <a:gd name="connsiteY1976" fmla="*/ 2533286 h 3677288"/>
              <a:gd name="connsiteX1977" fmla="*/ 833449 w 2046530"/>
              <a:gd name="connsiteY1977" fmla="*/ 2531074 h 3677288"/>
              <a:gd name="connsiteX1978" fmla="*/ 759867 w 2046530"/>
              <a:gd name="connsiteY1978" fmla="*/ 2510479 h 3677288"/>
              <a:gd name="connsiteX1979" fmla="*/ 758401 w 2046530"/>
              <a:gd name="connsiteY1979" fmla="*/ 2510479 h 3677288"/>
              <a:gd name="connsiteX1980" fmla="*/ 748111 w 2046530"/>
              <a:gd name="connsiteY1980" fmla="*/ 2519297 h 3677288"/>
              <a:gd name="connsiteX1981" fmla="*/ 729716 w 2046530"/>
              <a:gd name="connsiteY1981" fmla="*/ 2542104 h 3677288"/>
              <a:gd name="connsiteX1982" fmla="*/ 685567 w 2046530"/>
              <a:gd name="connsiteY1982" fmla="*/ 2567841 h 3677288"/>
              <a:gd name="connsiteX1983" fmla="*/ 684819 w 2046530"/>
              <a:gd name="connsiteY1983" fmla="*/ 2560487 h 3677288"/>
              <a:gd name="connsiteX1984" fmla="*/ 736326 w 2046530"/>
              <a:gd name="connsiteY1984" fmla="*/ 2520791 h 3677288"/>
              <a:gd name="connsiteX1985" fmla="*/ 749577 w 2046530"/>
              <a:gd name="connsiteY1985" fmla="*/ 2504590 h 3677288"/>
              <a:gd name="connsiteX1986" fmla="*/ 681887 w 2046530"/>
              <a:gd name="connsiteY1986" fmla="*/ 2506802 h 3677288"/>
              <a:gd name="connsiteX1987" fmla="*/ 620809 w 2046530"/>
              <a:gd name="connsiteY1987" fmla="*/ 2515620 h 3677288"/>
              <a:gd name="connsiteX1988" fmla="*/ 620062 w 2046530"/>
              <a:gd name="connsiteY1988" fmla="*/ 2517832 h 3677288"/>
              <a:gd name="connsiteX1989" fmla="*/ 615664 w 2046530"/>
              <a:gd name="connsiteY1989" fmla="*/ 2529609 h 3677288"/>
              <a:gd name="connsiteX1990" fmla="*/ 517047 w 2046530"/>
              <a:gd name="connsiteY1990" fmla="*/ 2634768 h 3677288"/>
              <a:gd name="connsiteX1991" fmla="*/ 313232 w 2046530"/>
              <a:gd name="connsiteY1991" fmla="*/ 2639163 h 3677288"/>
              <a:gd name="connsiteX1992" fmla="*/ 310300 w 2046530"/>
              <a:gd name="connsiteY1992" fmla="*/ 2635486 h 3677288"/>
              <a:gd name="connsiteX1993" fmla="*/ 310300 w 2046530"/>
              <a:gd name="connsiteY1993" fmla="*/ 2630344 h 3677288"/>
              <a:gd name="connsiteX1994" fmla="*/ 391240 w 2046530"/>
              <a:gd name="connsiteY1994" fmla="*/ 2560487 h 3677288"/>
              <a:gd name="connsiteX1995" fmla="*/ 444213 w 2046530"/>
              <a:gd name="connsiteY1995" fmla="*/ 2514902 h 3677288"/>
              <a:gd name="connsiteX1996" fmla="*/ 402277 w 2046530"/>
              <a:gd name="connsiteY1996" fmla="*/ 2512690 h 3677288"/>
              <a:gd name="connsiteX1997" fmla="*/ 338985 w 2046530"/>
              <a:gd name="connsiteY1997" fmla="*/ 2547245 h 3677288"/>
              <a:gd name="connsiteX1998" fmla="*/ 290410 w 2046530"/>
              <a:gd name="connsiteY1998" fmla="*/ 2582547 h 3677288"/>
              <a:gd name="connsiteX1999" fmla="*/ 202859 w 2046530"/>
              <a:gd name="connsiteY1999" fmla="*/ 2614173 h 3677288"/>
              <a:gd name="connsiteX2000" fmla="*/ 1256 w 2046530"/>
              <a:gd name="connsiteY2000" fmla="*/ 2519297 h 3677288"/>
              <a:gd name="connsiteX2001" fmla="*/ 7120 w 2046530"/>
              <a:gd name="connsiteY2001" fmla="*/ 2513437 h 3677288"/>
              <a:gd name="connsiteX2002" fmla="*/ 12294 w 2046530"/>
              <a:gd name="connsiteY2002" fmla="*/ 2507549 h 3677288"/>
              <a:gd name="connsiteX2003" fmla="*/ 157963 w 2046530"/>
              <a:gd name="connsiteY2003" fmla="*/ 2478135 h 3677288"/>
              <a:gd name="connsiteX2004" fmla="*/ 238184 w 2046530"/>
              <a:gd name="connsiteY2004" fmla="*/ 2445763 h 3677288"/>
              <a:gd name="connsiteX2005" fmla="*/ 401530 w 2046530"/>
              <a:gd name="connsiteY2005" fmla="*/ 2497237 h 3677288"/>
              <a:gd name="connsiteX2006" fmla="*/ 402277 w 2046530"/>
              <a:gd name="connsiteY2006" fmla="*/ 2497984 h 3677288"/>
              <a:gd name="connsiteX2007" fmla="*/ 405956 w 2046530"/>
              <a:gd name="connsiteY2007" fmla="*/ 2500913 h 3677288"/>
              <a:gd name="connsiteX2008" fmla="*/ 461861 w 2046530"/>
              <a:gd name="connsiteY2008" fmla="*/ 2500913 h 3677288"/>
              <a:gd name="connsiteX2009" fmla="*/ 485401 w 2046530"/>
              <a:gd name="connsiteY2009" fmla="*/ 2500195 h 3677288"/>
              <a:gd name="connsiteX2010" fmla="*/ 612703 w 2046530"/>
              <a:gd name="connsiteY2010" fmla="*/ 2500195 h 3677288"/>
              <a:gd name="connsiteX2011" fmla="*/ 614917 w 2046530"/>
              <a:gd name="connsiteY2011" fmla="*/ 2500195 h 3677288"/>
              <a:gd name="connsiteX2012" fmla="*/ 623022 w 2046530"/>
              <a:gd name="connsiteY2012" fmla="*/ 2505337 h 3677288"/>
              <a:gd name="connsiteX2013" fmla="*/ 681140 w 2046530"/>
              <a:gd name="connsiteY2013" fmla="*/ 2497984 h 3677288"/>
              <a:gd name="connsiteX2014" fmla="*/ 748830 w 2046530"/>
              <a:gd name="connsiteY2014" fmla="*/ 2491377 h 3677288"/>
              <a:gd name="connsiteX2015" fmla="*/ 735579 w 2046530"/>
              <a:gd name="connsiteY2015" fmla="*/ 2473712 h 3677288"/>
              <a:gd name="connsiteX2016" fmla="*/ 709826 w 2046530"/>
              <a:gd name="connsiteY2016" fmla="*/ 2425915 h 3677288"/>
              <a:gd name="connsiteX2017" fmla="*/ 709107 w 2046530"/>
              <a:gd name="connsiteY2017" fmla="*/ 2424450 h 3677288"/>
              <a:gd name="connsiteX2018" fmla="*/ 701749 w 2046530"/>
              <a:gd name="connsiteY2018" fmla="*/ 2428127 h 3677288"/>
              <a:gd name="connsiteX2019" fmla="*/ 595055 w 2046530"/>
              <a:gd name="connsiteY2019" fmla="*/ 2356058 h 3677288"/>
              <a:gd name="connsiteX2020" fmla="*/ 595055 w 2046530"/>
              <a:gd name="connsiteY2020" fmla="*/ 2400925 h 3677288"/>
              <a:gd name="connsiteX2021" fmla="*/ 587697 w 2046530"/>
              <a:gd name="connsiteY2021" fmla="*/ 2434733 h 3677288"/>
              <a:gd name="connsiteX2022" fmla="*/ 580339 w 2046530"/>
              <a:gd name="connsiteY2022" fmla="*/ 2446510 h 3677288"/>
              <a:gd name="connsiteX2023" fmla="*/ 578873 w 2046530"/>
              <a:gd name="connsiteY2023" fmla="*/ 2447975 h 3677288"/>
              <a:gd name="connsiteX2024" fmla="*/ 274227 w 2046530"/>
              <a:gd name="connsiteY2024" fmla="*/ 2356805 h 3677288"/>
              <a:gd name="connsiteX2025" fmla="*/ 222720 w 2046530"/>
              <a:gd name="connsiteY2025" fmla="*/ 2316361 h 3677288"/>
              <a:gd name="connsiteX2026" fmla="*/ 204325 w 2046530"/>
              <a:gd name="connsiteY2026" fmla="*/ 2275918 h 3677288"/>
              <a:gd name="connsiteX2027" fmla="*/ 180037 w 2046530"/>
              <a:gd name="connsiteY2027" fmla="*/ 2232516 h 3677288"/>
              <a:gd name="connsiteX2028" fmla="*/ 95418 w 2046530"/>
              <a:gd name="connsiteY2028" fmla="*/ 2067065 h 3677288"/>
              <a:gd name="connsiteX2029" fmla="*/ 98379 w 2046530"/>
              <a:gd name="connsiteY2029" fmla="*/ 2058993 h 3677288"/>
              <a:gd name="connsiteX2030" fmla="*/ 104271 w 2046530"/>
              <a:gd name="connsiteY2030" fmla="*/ 2055317 h 3677288"/>
              <a:gd name="connsiteX2031" fmla="*/ 188890 w 2046530"/>
              <a:gd name="connsiteY2031" fmla="*/ 2069276 h 3677288"/>
              <a:gd name="connsiteX2032" fmla="*/ 248474 w 2046530"/>
              <a:gd name="connsiteY2032" fmla="*/ 2081053 h 3677288"/>
              <a:gd name="connsiteX2033" fmla="*/ 297768 w 2046530"/>
              <a:gd name="connsiteY2033" fmla="*/ 2096478 h 3677288"/>
              <a:gd name="connsiteX2034" fmla="*/ 302194 w 2046530"/>
              <a:gd name="connsiteY2034" fmla="*/ 2096478 h 3677288"/>
              <a:gd name="connsiteX2035" fmla="*/ 302942 w 2046530"/>
              <a:gd name="connsiteY2035" fmla="*/ 2097972 h 3677288"/>
              <a:gd name="connsiteX2036" fmla="*/ 362526 w 2046530"/>
              <a:gd name="connsiteY2036" fmla="*/ 2122962 h 3677288"/>
              <a:gd name="connsiteX2037" fmla="*/ 543548 w 2046530"/>
              <a:gd name="connsiteY2037" fmla="*/ 2247969 h 3677288"/>
              <a:gd name="connsiteX2038" fmla="*/ 526619 w 2046530"/>
              <a:gd name="connsiteY2038" fmla="*/ 2194284 h 3677288"/>
              <a:gd name="connsiteX2039" fmla="*/ 495720 w 2046530"/>
              <a:gd name="connsiteY2039" fmla="*/ 2080307 h 3677288"/>
              <a:gd name="connsiteX2040" fmla="*/ 422857 w 2046530"/>
              <a:gd name="connsiteY2040" fmla="*/ 2054570 h 3677288"/>
              <a:gd name="connsiteX2041" fmla="*/ 383134 w 2046530"/>
              <a:gd name="connsiteY2041" fmla="*/ 2032510 h 3677288"/>
              <a:gd name="connsiteX2042" fmla="*/ 325016 w 2046530"/>
              <a:gd name="connsiteY2042" fmla="*/ 1928844 h 3677288"/>
              <a:gd name="connsiteX2043" fmla="*/ 256579 w 2046530"/>
              <a:gd name="connsiteY2043" fmla="*/ 1863382 h 3677288"/>
              <a:gd name="connsiteX2044" fmla="*/ 269082 w 2046530"/>
              <a:gd name="connsiteY2044" fmla="*/ 1859705 h 3677288"/>
              <a:gd name="connsiteX2045" fmla="*/ 299262 w 2046530"/>
              <a:gd name="connsiteY2045" fmla="*/ 1888401 h 3677288"/>
              <a:gd name="connsiteX2046" fmla="*/ 362526 w 2046530"/>
              <a:gd name="connsiteY2046" fmla="*/ 1794990 h 3677288"/>
              <a:gd name="connsiteX2047" fmla="*/ 471432 w 2046530"/>
              <a:gd name="connsiteY2047" fmla="*/ 1710426 h 3677288"/>
              <a:gd name="connsiteX2048" fmla="*/ 474364 w 2046530"/>
              <a:gd name="connsiteY2048" fmla="*/ 1714850 h 3677288"/>
              <a:gd name="connsiteX2049" fmla="*/ 386813 w 2046530"/>
              <a:gd name="connsiteY2049" fmla="*/ 1786172 h 3677288"/>
              <a:gd name="connsiteX2050" fmla="*/ 311766 w 2046530"/>
              <a:gd name="connsiteY2050" fmla="*/ 1889866 h 3677288"/>
              <a:gd name="connsiteX2051" fmla="*/ 310300 w 2046530"/>
              <a:gd name="connsiteY2051" fmla="*/ 1893542 h 3677288"/>
              <a:gd name="connsiteX2052" fmla="*/ 338238 w 2046530"/>
              <a:gd name="connsiteY2052" fmla="*/ 1912644 h 3677288"/>
              <a:gd name="connsiteX2053" fmla="*/ 379455 w 2046530"/>
              <a:gd name="connsiteY2053" fmla="*/ 1993531 h 3677288"/>
              <a:gd name="connsiteX2054" fmla="*/ 487614 w 2046530"/>
              <a:gd name="connsiteY2054" fmla="*/ 2047216 h 3677288"/>
              <a:gd name="connsiteX2055" fmla="*/ 540588 w 2046530"/>
              <a:gd name="connsiteY2055" fmla="*/ 2069276 h 3677288"/>
              <a:gd name="connsiteX2056" fmla="*/ 536908 w 2046530"/>
              <a:gd name="connsiteY2056" fmla="*/ 1992813 h 3677288"/>
              <a:gd name="connsiteX2057" fmla="*/ 574447 w 2046530"/>
              <a:gd name="connsiteY2057" fmla="*/ 1879554 h 3677288"/>
              <a:gd name="connsiteX2058" fmla="*/ 580339 w 2046530"/>
              <a:gd name="connsiteY2058" fmla="*/ 1882512 h 3677288"/>
              <a:gd name="connsiteX2059" fmla="*/ 553119 w 2046530"/>
              <a:gd name="connsiteY2059" fmla="*/ 1980318 h 3677288"/>
              <a:gd name="connsiteX2060" fmla="*/ 561944 w 2046530"/>
              <a:gd name="connsiteY2060" fmla="*/ 2073700 h 3677288"/>
              <a:gd name="connsiteX2061" fmla="*/ 562662 w 2046530"/>
              <a:gd name="connsiteY2061" fmla="*/ 2075165 h 3677288"/>
              <a:gd name="connsiteX2062" fmla="*/ 630380 w 2046530"/>
              <a:gd name="connsiteY2062" fmla="*/ 2068558 h 3677288"/>
              <a:gd name="connsiteX2063" fmla="*/ 639204 w 2046530"/>
              <a:gd name="connsiteY2063" fmla="*/ 2089872 h 3677288"/>
              <a:gd name="connsiteX2064" fmla="*/ 743685 w 2046530"/>
              <a:gd name="connsiteY2064" fmla="*/ 2178112 h 3677288"/>
              <a:gd name="connsiteX2065" fmla="*/ 749577 w 2046530"/>
              <a:gd name="connsiteY2065" fmla="*/ 2186212 h 3677288"/>
              <a:gd name="connsiteX2066" fmla="*/ 751043 w 2046530"/>
              <a:gd name="connsiteY2066" fmla="*/ 2189142 h 3677288"/>
              <a:gd name="connsiteX2067" fmla="*/ 781223 w 2046530"/>
              <a:gd name="connsiteY2067" fmla="*/ 2283989 h 3677288"/>
              <a:gd name="connsiteX2068" fmla="*/ 785620 w 2046530"/>
              <a:gd name="connsiteY2068" fmla="*/ 2371511 h 3677288"/>
              <a:gd name="connsiteX2069" fmla="*/ 723823 w 2046530"/>
              <a:gd name="connsiteY2069" fmla="*/ 2420026 h 3677288"/>
              <a:gd name="connsiteX2070" fmla="*/ 720144 w 2046530"/>
              <a:gd name="connsiteY2070" fmla="*/ 2420773 h 3677288"/>
              <a:gd name="connsiteX2071" fmla="*/ 716465 w 2046530"/>
              <a:gd name="connsiteY2071" fmla="*/ 2421520 h 3677288"/>
              <a:gd name="connsiteX2072" fmla="*/ 734861 w 2046530"/>
              <a:gd name="connsiteY2072" fmla="*/ 2453117 h 3677288"/>
              <a:gd name="connsiteX2073" fmla="*/ 752509 w 2046530"/>
              <a:gd name="connsiteY2073" fmla="*/ 2479600 h 3677288"/>
              <a:gd name="connsiteX2074" fmla="*/ 767225 w 2046530"/>
              <a:gd name="connsiteY2074" fmla="*/ 2492095 h 3677288"/>
              <a:gd name="connsiteX2075" fmla="*/ 767972 w 2046530"/>
              <a:gd name="connsiteY2075" fmla="*/ 2492095 h 3677288"/>
              <a:gd name="connsiteX2076" fmla="*/ 771651 w 2046530"/>
              <a:gd name="connsiteY2076" fmla="*/ 2498730 h 3677288"/>
              <a:gd name="connsiteX2077" fmla="*/ 770186 w 2046530"/>
              <a:gd name="connsiteY2077" fmla="*/ 2500195 h 3677288"/>
              <a:gd name="connsiteX2078" fmla="*/ 815053 w 2046530"/>
              <a:gd name="connsiteY2078" fmla="*/ 2512690 h 3677288"/>
              <a:gd name="connsiteX2079" fmla="*/ 896740 w 2046530"/>
              <a:gd name="connsiteY2079" fmla="*/ 2516367 h 3677288"/>
              <a:gd name="connsiteX2080" fmla="*/ 898206 w 2046530"/>
              <a:gd name="connsiteY2080" fmla="*/ 2528144 h 3677288"/>
              <a:gd name="connsiteX2081" fmla="*/ 889382 w 2046530"/>
              <a:gd name="connsiteY2081" fmla="*/ 2530327 h 3677288"/>
              <a:gd name="connsiteX2082" fmla="*/ 1010792 w 2046530"/>
              <a:gd name="connsiteY2082" fmla="*/ 2616384 h 3677288"/>
              <a:gd name="connsiteX2083" fmla="*/ 1071871 w 2046530"/>
              <a:gd name="connsiteY2083" fmla="*/ 2682565 h 3677288"/>
              <a:gd name="connsiteX2084" fmla="*/ 1124844 w 2046530"/>
              <a:gd name="connsiteY2084" fmla="*/ 2725938 h 3677288"/>
              <a:gd name="connsiteX2085" fmla="*/ 1110127 w 2046530"/>
              <a:gd name="connsiteY2085" fmla="*/ 2682565 h 3677288"/>
              <a:gd name="connsiteX2086" fmla="*/ 1030653 w 2046530"/>
              <a:gd name="connsiteY2086" fmla="*/ 2488419 h 3677288"/>
              <a:gd name="connsiteX2087" fmla="*/ 1007860 w 2046530"/>
              <a:gd name="connsiteY2087" fmla="*/ 2381795 h 3677288"/>
              <a:gd name="connsiteX2088" fmla="*/ 978428 w 2046530"/>
              <a:gd name="connsiteY2088" fmla="*/ 2280312 h 3677288"/>
              <a:gd name="connsiteX2089" fmla="*/ 975467 w 2046530"/>
              <a:gd name="connsiteY2089" fmla="*/ 2173689 h 3677288"/>
              <a:gd name="connsiteX2090" fmla="*/ 964430 w 2046530"/>
              <a:gd name="connsiteY2090" fmla="*/ 2052358 h 3677288"/>
              <a:gd name="connsiteX2091" fmla="*/ 984291 w 2046530"/>
              <a:gd name="connsiteY2091" fmla="*/ 1867059 h 3677288"/>
              <a:gd name="connsiteX2092" fmla="*/ 936463 w 2046530"/>
              <a:gd name="connsiteY2092" fmla="*/ 1921491 h 3677288"/>
              <a:gd name="connsiteX2093" fmla="*/ 873919 w 2046530"/>
              <a:gd name="connsiteY2093" fmla="*/ 2006773 h 3677288"/>
              <a:gd name="connsiteX2094" fmla="*/ 789300 w 2046530"/>
              <a:gd name="connsiteY2094" fmla="*/ 2042822 h 3677288"/>
              <a:gd name="connsiteX2095" fmla="*/ 653173 w 2046530"/>
              <a:gd name="connsiteY2095" fmla="*/ 2081053 h 3677288"/>
              <a:gd name="connsiteX2096" fmla="*/ 650242 w 2046530"/>
              <a:gd name="connsiteY2096" fmla="*/ 2070770 h 3677288"/>
              <a:gd name="connsiteX2097" fmla="*/ 770186 w 2046530"/>
              <a:gd name="connsiteY2097" fmla="*/ 2031792 h 3677288"/>
              <a:gd name="connsiteX2098" fmla="*/ 866560 w 2046530"/>
              <a:gd name="connsiteY2098" fmla="*/ 1986924 h 3677288"/>
              <a:gd name="connsiteX2099" fmla="*/ 873200 w 2046530"/>
              <a:gd name="connsiteY2099" fmla="*/ 1980318 h 3677288"/>
              <a:gd name="connsiteX2100" fmla="*/ 831983 w 2046530"/>
              <a:gd name="connsiteY2100" fmla="*/ 1845746 h 3677288"/>
              <a:gd name="connsiteX2101" fmla="*/ 837128 w 2046530"/>
              <a:gd name="connsiteY2101" fmla="*/ 1842069 h 3677288"/>
              <a:gd name="connsiteX2102" fmla="*/ 884956 w 2046530"/>
              <a:gd name="connsiteY2102" fmla="*/ 1964146 h 3677288"/>
              <a:gd name="connsiteX2103" fmla="*/ 917349 w 2046530"/>
              <a:gd name="connsiteY2103" fmla="*/ 1911179 h 3677288"/>
              <a:gd name="connsiteX2104" fmla="*/ 969575 w 2046530"/>
              <a:gd name="connsiteY2104" fmla="*/ 1850887 h 3677288"/>
              <a:gd name="connsiteX2105" fmla="*/ 969575 w 2046530"/>
              <a:gd name="connsiteY2105" fmla="*/ 1850169 h 3677288"/>
              <a:gd name="connsiteX2106" fmla="*/ 890848 w 2046530"/>
              <a:gd name="connsiteY2106" fmla="*/ 1767070 h 3677288"/>
              <a:gd name="connsiteX2107" fmla="*/ 894527 w 2046530"/>
              <a:gd name="connsiteY2107" fmla="*/ 1761182 h 3677288"/>
              <a:gd name="connsiteX2108" fmla="*/ 976933 w 2046530"/>
              <a:gd name="connsiteY2108" fmla="*/ 1836180 h 3677288"/>
              <a:gd name="connsiteX2109" fmla="*/ 981359 w 2046530"/>
              <a:gd name="connsiteY2109" fmla="*/ 1822939 h 3677288"/>
              <a:gd name="connsiteX2110" fmla="*/ 950461 w 2046530"/>
              <a:gd name="connsiteY2110" fmla="*/ 1732486 h 3677288"/>
              <a:gd name="connsiteX2111" fmla="*/ 931318 w 2046530"/>
              <a:gd name="connsiteY2111" fmla="*/ 1683225 h 3677288"/>
              <a:gd name="connsiteX2112" fmla="*/ 885703 w 2046530"/>
              <a:gd name="connsiteY2112" fmla="*/ 1650881 h 3677288"/>
              <a:gd name="connsiteX2113" fmla="*/ 800337 w 2046530"/>
              <a:gd name="connsiteY2113" fmla="*/ 1533946 h 3677288"/>
              <a:gd name="connsiteX2114" fmla="*/ 798152 w 2046530"/>
              <a:gd name="connsiteY2114" fmla="*/ 1534692 h 3677288"/>
              <a:gd name="connsiteX2115" fmla="*/ 780475 w 2046530"/>
              <a:gd name="connsiteY2115" fmla="*/ 1533946 h 3677288"/>
              <a:gd name="connsiteX2116" fmla="*/ 769438 w 2046530"/>
              <a:gd name="connsiteY2116" fmla="*/ 1537622 h 3677288"/>
              <a:gd name="connsiteX2117" fmla="*/ 772399 w 2046530"/>
              <a:gd name="connsiteY2117" fmla="*/ 1642063 h 3677288"/>
              <a:gd name="connsiteX2118" fmla="*/ 802550 w 2046530"/>
              <a:gd name="connsiteY2118" fmla="*/ 1784707 h 3677288"/>
              <a:gd name="connsiteX2119" fmla="*/ 798152 w 2046530"/>
              <a:gd name="connsiteY2119" fmla="*/ 1787637 h 3677288"/>
              <a:gd name="connsiteX2120" fmla="*/ 756935 w 2046530"/>
              <a:gd name="connsiteY2120" fmla="*/ 1544257 h 3677288"/>
              <a:gd name="connsiteX2121" fmla="*/ 736326 w 2046530"/>
              <a:gd name="connsiteY2121" fmla="*/ 1548652 h 3677288"/>
              <a:gd name="connsiteX2122" fmla="*/ 680393 w 2046530"/>
              <a:gd name="connsiteY2122" fmla="*/ 1681760 h 3677288"/>
              <a:gd name="connsiteX2123" fmla="*/ 648776 w 2046530"/>
              <a:gd name="connsiteY2123" fmla="*/ 1880301 h 3677288"/>
              <a:gd name="connsiteX2124" fmla="*/ 642883 w 2046530"/>
              <a:gd name="connsiteY2124" fmla="*/ 1880301 h 3677288"/>
              <a:gd name="connsiteX2125" fmla="*/ 663492 w 2046530"/>
              <a:gd name="connsiteY2125" fmla="*/ 1698678 h 3677288"/>
              <a:gd name="connsiteX2126" fmla="*/ 687751 w 2046530"/>
              <a:gd name="connsiteY2126" fmla="*/ 1625145 h 3677288"/>
              <a:gd name="connsiteX2127" fmla="*/ 722357 w 2046530"/>
              <a:gd name="connsiteY2127" fmla="*/ 1547934 h 3677288"/>
              <a:gd name="connsiteX2128" fmla="*/ 712786 w 2046530"/>
              <a:gd name="connsiteY2128" fmla="*/ 1544976 h 3677288"/>
              <a:gd name="connsiteX2129" fmla="*/ 670850 w 2046530"/>
              <a:gd name="connsiteY2129" fmla="*/ 1597943 h 3677288"/>
              <a:gd name="connsiteX2130" fmla="*/ 617130 w 2046530"/>
              <a:gd name="connsiteY2130" fmla="*/ 1694255 h 3677288"/>
              <a:gd name="connsiteX2131" fmla="*/ 611238 w 2046530"/>
              <a:gd name="connsiteY2131" fmla="*/ 1693537 h 3677288"/>
              <a:gd name="connsiteX2132" fmla="*/ 643602 w 2046530"/>
              <a:gd name="connsiteY2132" fmla="*/ 1609691 h 3677288"/>
              <a:gd name="connsiteX2133" fmla="*/ 701001 w 2046530"/>
              <a:gd name="connsiteY2133" fmla="*/ 1539116 h 3677288"/>
              <a:gd name="connsiteX2134" fmla="*/ 697322 w 2046530"/>
              <a:gd name="connsiteY2134" fmla="*/ 1536904 h 3677288"/>
              <a:gd name="connsiteX2135" fmla="*/ 694391 w 2046530"/>
              <a:gd name="connsiteY2135" fmla="*/ 1537622 h 3677288"/>
              <a:gd name="connsiteX2136" fmla="*/ 681887 w 2046530"/>
              <a:gd name="connsiteY2136" fmla="*/ 1531016 h 3677288"/>
              <a:gd name="connsiteX2137" fmla="*/ 674529 w 2046530"/>
              <a:gd name="connsiteY2137" fmla="*/ 1530269 h 3677288"/>
              <a:gd name="connsiteX2138" fmla="*/ 673035 w 2046530"/>
              <a:gd name="connsiteY2138" fmla="*/ 1519986 h 3677288"/>
              <a:gd name="connsiteX2139" fmla="*/ 681887 w 2046530"/>
              <a:gd name="connsiteY2139" fmla="*/ 1517774 h 3677288"/>
              <a:gd name="connsiteX2140" fmla="*/ 681887 w 2046530"/>
              <a:gd name="connsiteY2140" fmla="*/ 1517056 h 3677288"/>
              <a:gd name="connsiteX2141" fmla="*/ 689964 w 2046530"/>
              <a:gd name="connsiteY2141" fmla="*/ 1512632 h 3677288"/>
              <a:gd name="connsiteX2142" fmla="*/ 689246 w 2046530"/>
              <a:gd name="connsiteY2142" fmla="*/ 1511167 h 3677288"/>
              <a:gd name="connsiteX2143" fmla="*/ 697322 w 2046530"/>
              <a:gd name="connsiteY2143" fmla="*/ 1496461 h 3677288"/>
              <a:gd name="connsiteX2144" fmla="*/ 699536 w 2046530"/>
              <a:gd name="connsiteY2144" fmla="*/ 1496461 h 3677288"/>
              <a:gd name="connsiteX2145" fmla="*/ 708360 w 2046530"/>
              <a:gd name="connsiteY2145" fmla="*/ 1512632 h 3677288"/>
              <a:gd name="connsiteX2146" fmla="*/ 703215 w 2046530"/>
              <a:gd name="connsiteY2146" fmla="*/ 1517056 h 3677288"/>
              <a:gd name="connsiteX2147" fmla="*/ 705428 w 2046530"/>
              <a:gd name="connsiteY2147" fmla="*/ 1521451 h 3677288"/>
              <a:gd name="connsiteX2148" fmla="*/ 705428 w 2046530"/>
              <a:gd name="connsiteY2148" fmla="*/ 1523662 h 3677288"/>
              <a:gd name="connsiteX2149" fmla="*/ 726755 w 2046530"/>
              <a:gd name="connsiteY2149" fmla="*/ 1530269 h 3677288"/>
              <a:gd name="connsiteX2150" fmla="*/ 733395 w 2046530"/>
              <a:gd name="connsiteY2150" fmla="*/ 1530269 h 3677288"/>
              <a:gd name="connsiteX2151" fmla="*/ 743685 w 2046530"/>
              <a:gd name="connsiteY2151" fmla="*/ 1528086 h 3677288"/>
              <a:gd name="connsiteX2152" fmla="*/ 745151 w 2046530"/>
              <a:gd name="connsiteY2152" fmla="*/ 1522197 h 3677288"/>
              <a:gd name="connsiteX2153" fmla="*/ 752509 w 2046530"/>
              <a:gd name="connsiteY2153" fmla="*/ 1517056 h 3677288"/>
              <a:gd name="connsiteX2154" fmla="*/ 753256 w 2046530"/>
              <a:gd name="connsiteY2154" fmla="*/ 1516309 h 3677288"/>
              <a:gd name="connsiteX2155" fmla="*/ 754003 w 2046530"/>
              <a:gd name="connsiteY2155" fmla="*/ 1516309 h 3677288"/>
              <a:gd name="connsiteX2156" fmla="*/ 764293 w 2046530"/>
              <a:gd name="connsiteY2156" fmla="*/ 1518521 h 3677288"/>
              <a:gd name="connsiteX2157" fmla="*/ 775331 w 2046530"/>
              <a:gd name="connsiteY2157" fmla="*/ 1515562 h 3677288"/>
              <a:gd name="connsiteX2158" fmla="*/ 804016 w 2046530"/>
              <a:gd name="connsiteY2158" fmla="*/ 1508209 h 3677288"/>
              <a:gd name="connsiteX2159" fmla="*/ 804763 w 2046530"/>
              <a:gd name="connsiteY2159" fmla="*/ 1507491 h 3677288"/>
              <a:gd name="connsiteX2160" fmla="*/ 806976 w 2046530"/>
              <a:gd name="connsiteY2160" fmla="*/ 1485431 h 3677288"/>
              <a:gd name="connsiteX2161" fmla="*/ 816548 w 2046530"/>
              <a:gd name="connsiteY2161" fmla="*/ 1491319 h 3677288"/>
              <a:gd name="connsiteX2162" fmla="*/ 820227 w 2046530"/>
              <a:gd name="connsiteY2162" fmla="*/ 1483219 h 3677288"/>
              <a:gd name="connsiteX2163" fmla="*/ 819480 w 2046530"/>
              <a:gd name="connsiteY2163" fmla="*/ 1472936 h 3677288"/>
              <a:gd name="connsiteX2164" fmla="*/ 832730 w 2046530"/>
              <a:gd name="connsiteY2164" fmla="*/ 1469259 h 3677288"/>
              <a:gd name="connsiteX2165" fmla="*/ 834196 w 2046530"/>
              <a:gd name="connsiteY2165" fmla="*/ 1469259 h 3677288"/>
              <a:gd name="connsiteX2166" fmla="*/ 837875 w 2046530"/>
              <a:gd name="connsiteY2166" fmla="*/ 1467765 h 3677288"/>
              <a:gd name="connsiteX2167" fmla="*/ 836409 w 2046530"/>
              <a:gd name="connsiteY2167" fmla="*/ 1453805 h 3677288"/>
              <a:gd name="connsiteX2168" fmla="*/ 836409 w 2046530"/>
              <a:gd name="connsiteY2168" fmla="*/ 1411897 h 3677288"/>
              <a:gd name="connsiteX2169" fmla="*/ 843020 w 2046530"/>
              <a:gd name="connsiteY2169" fmla="*/ 1392767 h 3677288"/>
              <a:gd name="connsiteX2170" fmla="*/ 843767 w 2046530"/>
              <a:gd name="connsiteY2170" fmla="*/ 1391302 h 3677288"/>
              <a:gd name="connsiteX2171" fmla="*/ 840088 w 2046530"/>
              <a:gd name="connsiteY2171" fmla="*/ 1389837 h 3677288"/>
              <a:gd name="connsiteX2172" fmla="*/ 837875 w 2046530"/>
              <a:gd name="connsiteY2172" fmla="*/ 1387625 h 3677288"/>
              <a:gd name="connsiteX2173" fmla="*/ 845980 w 2046530"/>
              <a:gd name="connsiteY2173" fmla="*/ 1379525 h 3677288"/>
              <a:gd name="connsiteX2174" fmla="*/ 831983 w 2046530"/>
              <a:gd name="connsiteY2174" fmla="*/ 1352323 h 3677288"/>
              <a:gd name="connsiteX2175" fmla="*/ 801831 w 2046530"/>
              <a:gd name="connsiteY2175" fmla="*/ 1330263 h 3677288"/>
              <a:gd name="connsiteX2176" fmla="*/ 806976 w 2046530"/>
              <a:gd name="connsiteY2176" fmla="*/ 1318515 h 3677288"/>
              <a:gd name="connsiteX2177" fmla="*/ 816548 w 2046530"/>
              <a:gd name="connsiteY2177" fmla="*/ 1322192 h 3677288"/>
              <a:gd name="connsiteX2178" fmla="*/ 879092 w 2046530"/>
              <a:gd name="connsiteY2178" fmla="*/ 1197184 h 3677288"/>
              <a:gd name="connsiteX2179" fmla="*/ 933531 w 2046530"/>
              <a:gd name="connsiteY2179" fmla="*/ 1107450 h 3677288"/>
              <a:gd name="connsiteX2180" fmla="*/ 938676 w 2046530"/>
              <a:gd name="connsiteY2180" fmla="*/ 1111127 h 3677288"/>
              <a:gd name="connsiteX2181" fmla="*/ 873919 w 2046530"/>
              <a:gd name="connsiteY2181" fmla="*/ 1252335 h 3677288"/>
              <a:gd name="connsiteX2182" fmla="*/ 827585 w 2046530"/>
              <a:gd name="connsiteY2182" fmla="*/ 1328798 h 3677288"/>
              <a:gd name="connsiteX2183" fmla="*/ 854057 w 2046530"/>
              <a:gd name="connsiteY2183" fmla="*/ 1352323 h 3677288"/>
              <a:gd name="connsiteX2184" fmla="*/ 1013724 w 2046530"/>
              <a:gd name="connsiteY2184" fmla="*/ 1171447 h 3677288"/>
              <a:gd name="connsiteX2185" fmla="*/ 1165314 w 2046530"/>
              <a:gd name="connsiteY2185" fmla="*/ 1025098 h 3677288"/>
              <a:gd name="connsiteX2186" fmla="*/ 1167527 w 2046530"/>
              <a:gd name="connsiteY2186" fmla="*/ 1029522 h 3677288"/>
              <a:gd name="connsiteX2187" fmla="*/ 1084374 w 2046530"/>
              <a:gd name="connsiteY2187" fmla="*/ 1108944 h 3677288"/>
              <a:gd name="connsiteX2188" fmla="*/ 1010045 w 2046530"/>
              <a:gd name="connsiteY2188" fmla="*/ 1191296 h 3677288"/>
              <a:gd name="connsiteX2189" fmla="*/ 862163 w 2046530"/>
              <a:gd name="connsiteY2189" fmla="*/ 1364100 h 3677288"/>
              <a:gd name="connsiteX2190" fmla="*/ 863629 w 2046530"/>
              <a:gd name="connsiteY2190" fmla="*/ 1362635 h 3677288"/>
              <a:gd name="connsiteX2191" fmla="*/ 1098343 w 2046530"/>
              <a:gd name="connsiteY2191" fmla="*/ 1222921 h 3677288"/>
              <a:gd name="connsiteX2192" fmla="*/ 1102022 w 2046530"/>
              <a:gd name="connsiteY2192" fmla="*/ 1226598 h 3677288"/>
              <a:gd name="connsiteX2193" fmla="*/ 870239 w 2046530"/>
              <a:gd name="connsiteY2193" fmla="*/ 1374383 h 3677288"/>
              <a:gd name="connsiteX2194" fmla="*/ 865094 w 2046530"/>
              <a:gd name="connsiteY2194" fmla="*/ 1374383 h 3677288"/>
              <a:gd name="connsiteX2195" fmla="*/ 866560 w 2046530"/>
              <a:gd name="connsiteY2195" fmla="*/ 1382483 h 3677288"/>
              <a:gd name="connsiteX2196" fmla="*/ 862881 w 2046530"/>
              <a:gd name="connsiteY2196" fmla="*/ 1397908 h 3677288"/>
              <a:gd name="connsiteX2197" fmla="*/ 859202 w 2046530"/>
              <a:gd name="connsiteY2197" fmla="*/ 1433210 h 3677288"/>
              <a:gd name="connsiteX2198" fmla="*/ 851844 w 2046530"/>
              <a:gd name="connsiteY2198" fmla="*/ 1467047 h 3677288"/>
              <a:gd name="connsiteX2199" fmla="*/ 942355 w 2046530"/>
              <a:gd name="connsiteY2199" fmla="*/ 1486149 h 3677288"/>
              <a:gd name="connsiteX2200" fmla="*/ 1018150 w 2046530"/>
              <a:gd name="connsiteY2200" fmla="*/ 1469977 h 3677288"/>
              <a:gd name="connsiteX2201" fmla="*/ 1018150 w 2046530"/>
              <a:gd name="connsiteY2201" fmla="*/ 1479542 h 3677288"/>
              <a:gd name="connsiteX2202" fmla="*/ 942355 w 2046530"/>
              <a:gd name="connsiteY2202" fmla="*/ 1506744 h 3677288"/>
              <a:gd name="connsiteX2203" fmla="*/ 1064512 w 2046530"/>
              <a:gd name="connsiteY2203" fmla="*/ 1512632 h 3677288"/>
              <a:gd name="connsiteX2204" fmla="*/ 1112341 w 2046530"/>
              <a:gd name="connsiteY2204" fmla="*/ 1498672 h 3677288"/>
              <a:gd name="connsiteX2205" fmla="*/ 1051981 w 2046530"/>
              <a:gd name="connsiteY2205" fmla="*/ 1483219 h 3677288"/>
              <a:gd name="connsiteX2206" fmla="*/ 1051981 w 2046530"/>
              <a:gd name="connsiteY2206" fmla="*/ 1469259 h 3677288"/>
              <a:gd name="connsiteX2207" fmla="*/ 1194746 w 2046530"/>
              <a:gd name="connsiteY2207" fmla="*/ 1473654 h 3677288"/>
              <a:gd name="connsiteX2208" fmla="*/ 1263902 w 2046530"/>
              <a:gd name="connsiteY2208" fmla="*/ 1399402 h 3677288"/>
              <a:gd name="connsiteX2209" fmla="*/ 1274220 w 2046530"/>
              <a:gd name="connsiteY2209" fmla="*/ 1336151 h 3677288"/>
              <a:gd name="connsiteX2210" fmla="*/ 1291121 w 2046530"/>
              <a:gd name="connsiteY2210" fmla="*/ 1308203 h 3677288"/>
              <a:gd name="connsiteX2211" fmla="*/ 1163100 w 2046530"/>
              <a:gd name="connsiteY2211" fmla="*/ 1361888 h 3677288"/>
              <a:gd name="connsiteX2212" fmla="*/ 1159421 w 2046530"/>
              <a:gd name="connsiteY2212" fmla="*/ 1356000 h 3677288"/>
              <a:gd name="connsiteX2213" fmla="*/ 1301440 w 2046530"/>
              <a:gd name="connsiteY2213" fmla="*/ 1289101 h 3677288"/>
              <a:gd name="connsiteX2214" fmla="*/ 1305119 w 2046530"/>
              <a:gd name="connsiteY2214" fmla="*/ 1288355 h 3677288"/>
              <a:gd name="connsiteX2215" fmla="*/ 1327193 w 2046530"/>
              <a:gd name="connsiteY2215" fmla="*/ 1201579 h 3677288"/>
              <a:gd name="connsiteX2216" fmla="*/ 1323514 w 2046530"/>
              <a:gd name="connsiteY2216" fmla="*/ 1154529 h 3677288"/>
              <a:gd name="connsiteX2217" fmla="*/ 1223432 w 2046530"/>
              <a:gd name="connsiteY2217" fmla="*/ 1180984 h 3677288"/>
              <a:gd name="connsiteX2218" fmla="*/ 1222713 w 2046530"/>
              <a:gd name="connsiteY2218" fmla="*/ 1174377 h 3677288"/>
              <a:gd name="connsiteX2219" fmla="*/ 1272007 w 2046530"/>
              <a:gd name="connsiteY2219" fmla="*/ 1161882 h 3677288"/>
              <a:gd name="connsiteX2220" fmla="*/ 1320554 w 2046530"/>
              <a:gd name="connsiteY2220" fmla="*/ 1145711 h 3677288"/>
              <a:gd name="connsiteX2221" fmla="*/ 1296295 w 2046530"/>
              <a:gd name="connsiteY2221" fmla="*/ 1108944 h 3677288"/>
              <a:gd name="connsiteX2222" fmla="*/ 1232256 w 2046530"/>
              <a:gd name="connsiteY2222" fmla="*/ 1048623 h 3677288"/>
              <a:gd name="connsiteX2223" fmla="*/ 1239614 w 2046530"/>
              <a:gd name="connsiteY2223" fmla="*/ 1041270 h 3677288"/>
              <a:gd name="connsiteX2224" fmla="*/ 1345589 w 2046530"/>
              <a:gd name="connsiteY2224" fmla="*/ 1188337 h 3677288"/>
              <a:gd name="connsiteX2225" fmla="*/ 1344123 w 2046530"/>
              <a:gd name="connsiteY2225" fmla="*/ 1234669 h 3677288"/>
              <a:gd name="connsiteX2226" fmla="*/ 1363237 w 2046530"/>
              <a:gd name="connsiteY2226" fmla="*/ 1224386 h 3677288"/>
              <a:gd name="connsiteX2227" fmla="*/ 1386059 w 2046530"/>
              <a:gd name="connsiteY2227" fmla="*/ 1211891 h 3677288"/>
              <a:gd name="connsiteX2228" fmla="*/ 1386059 w 2046530"/>
              <a:gd name="connsiteY2228" fmla="*/ 1207467 h 3677288"/>
              <a:gd name="connsiteX2229" fmla="*/ 1465533 w 2046530"/>
              <a:gd name="connsiteY2229" fmla="*/ 1067753 h 3677288"/>
              <a:gd name="connsiteX2230" fmla="*/ 1464038 w 2046530"/>
              <a:gd name="connsiteY2230" fmla="*/ 1064824 h 3677288"/>
              <a:gd name="connsiteX2231" fmla="*/ 1461854 w 2046530"/>
              <a:gd name="connsiteY2231" fmla="*/ 1058188 h 3677288"/>
              <a:gd name="connsiteX2232" fmla="*/ 1459641 w 2046530"/>
              <a:gd name="connsiteY2232" fmla="*/ 1053047 h 3677288"/>
              <a:gd name="connsiteX2233" fmla="*/ 1379419 w 2046530"/>
              <a:gd name="connsiteY2233" fmla="*/ 897879 h 3677288"/>
              <a:gd name="connsiteX2234" fmla="*/ 1227111 w 2046530"/>
              <a:gd name="connsiteY2234" fmla="*/ 772872 h 3677288"/>
              <a:gd name="connsiteX2235" fmla="*/ 1230790 w 2046530"/>
              <a:gd name="connsiteY2235" fmla="*/ 767012 h 3677288"/>
              <a:gd name="connsiteX2236" fmla="*/ 1386059 w 2046530"/>
              <a:gd name="connsiteY2236" fmla="*/ 886131 h 3677288"/>
              <a:gd name="connsiteX2237" fmla="*/ 1459641 w 2046530"/>
              <a:gd name="connsiteY2237" fmla="*/ 1011856 h 3677288"/>
              <a:gd name="connsiteX2238" fmla="*/ 1453748 w 2046530"/>
              <a:gd name="connsiteY2238" fmla="*/ 933181 h 3677288"/>
              <a:gd name="connsiteX2239" fmla="*/ 1405173 w 2046530"/>
              <a:gd name="connsiteY2239" fmla="*/ 827304 h 3677288"/>
              <a:gd name="connsiteX2240" fmla="*/ 1329407 w 2046530"/>
              <a:gd name="connsiteY2240" fmla="*/ 619945 h 3677288"/>
              <a:gd name="connsiteX2241" fmla="*/ 1334552 w 2046530"/>
              <a:gd name="connsiteY2241" fmla="*/ 618451 h 3677288"/>
              <a:gd name="connsiteX2242" fmla="*/ 1439032 w 2046530"/>
              <a:gd name="connsiteY2242" fmla="*/ 853041 h 3677288"/>
              <a:gd name="connsiteX2243" fmla="*/ 1475823 w 2046530"/>
              <a:gd name="connsiteY2243" fmla="*/ 1050117 h 3677288"/>
              <a:gd name="connsiteX2244" fmla="*/ 1478036 w 2046530"/>
              <a:gd name="connsiteY2244" fmla="*/ 1055977 h 3677288"/>
              <a:gd name="connsiteX2245" fmla="*/ 1485394 w 2046530"/>
              <a:gd name="connsiteY2245" fmla="*/ 1050117 h 3677288"/>
              <a:gd name="connsiteX2246" fmla="*/ 1482434 w 2046530"/>
              <a:gd name="connsiteY2246" fmla="*/ 1040552 h 3677288"/>
              <a:gd name="connsiteX2247" fmla="*/ 1540580 w 2046530"/>
              <a:gd name="connsiteY2247" fmla="*/ 841264 h 3677288"/>
              <a:gd name="connsiteX2248" fmla="*/ 1625918 w 2046530"/>
              <a:gd name="connsiteY2248" fmla="*/ 733175 h 3677288"/>
              <a:gd name="connsiteX2249" fmla="*/ 1628879 w 2046530"/>
              <a:gd name="connsiteY2249" fmla="*/ 737599 h 3677288"/>
              <a:gd name="connsiteX2250" fmla="*/ 1500829 w 2046530"/>
              <a:gd name="connsiteY2250" fmla="*/ 1039087 h 3677288"/>
              <a:gd name="connsiteX2251" fmla="*/ 1503790 w 2046530"/>
              <a:gd name="connsiteY2251" fmla="*/ 1041270 h 3677288"/>
              <a:gd name="connsiteX2252" fmla="*/ 1529543 w 2046530"/>
              <a:gd name="connsiteY2252" fmla="*/ 1040552 h 3677288"/>
              <a:gd name="connsiteX2253" fmla="*/ 1614162 w 2046530"/>
              <a:gd name="connsiteY2253" fmla="*/ 890526 h 3677288"/>
              <a:gd name="connsiteX2254" fmla="*/ 1618560 w 2046530"/>
              <a:gd name="connsiteY2254" fmla="*/ 894949 h 3677288"/>
              <a:gd name="connsiteX2255" fmla="*/ 1540580 w 2046530"/>
              <a:gd name="connsiteY2255" fmla="*/ 1044947 h 3677288"/>
              <a:gd name="connsiteX2256" fmla="*/ 1546473 w 2046530"/>
              <a:gd name="connsiteY2256" fmla="*/ 1049370 h 3677288"/>
              <a:gd name="connsiteX2257" fmla="*/ 1559695 w 2046530"/>
              <a:gd name="connsiteY2257" fmla="*/ 1079530 h 3677288"/>
              <a:gd name="connsiteX2258" fmla="*/ 1631092 w 2046530"/>
              <a:gd name="connsiteY2258" fmla="*/ 980978 h 3677288"/>
              <a:gd name="connsiteX2259" fmla="*/ 1652419 w 2046530"/>
              <a:gd name="connsiteY2259" fmla="*/ 911868 h 3677288"/>
              <a:gd name="connsiteX2260" fmla="*/ 1734825 w 2046530"/>
              <a:gd name="connsiteY2260" fmla="*/ 755982 h 3677288"/>
              <a:gd name="connsiteX2261" fmla="*/ 1742183 w 2046530"/>
              <a:gd name="connsiteY2261" fmla="*/ 753024 h 3677288"/>
              <a:gd name="connsiteX2262" fmla="*/ 1737038 w 2046530"/>
              <a:gd name="connsiteY2262" fmla="*/ 830234 h 3677288"/>
              <a:gd name="connsiteX2263" fmla="*/ 1667135 w 2046530"/>
              <a:gd name="connsiteY2263" fmla="*/ 928786 h 3677288"/>
              <a:gd name="connsiteX2264" fmla="*/ 1695821 w 2046530"/>
              <a:gd name="connsiteY2264" fmla="*/ 892019 h 3677288"/>
              <a:gd name="connsiteX2265" fmla="*/ 1798835 w 2046530"/>
              <a:gd name="connsiteY2265" fmla="*/ 770689 h 3677288"/>
              <a:gd name="connsiteX2266" fmla="*/ 1803262 w 2046530"/>
              <a:gd name="connsiteY2266" fmla="*/ 772872 h 3677288"/>
              <a:gd name="connsiteX2267" fmla="*/ 1739970 w 2046530"/>
              <a:gd name="connsiteY2267" fmla="*/ 864789 h 3677288"/>
              <a:gd name="connsiteX2268" fmla="*/ 1670067 w 2046530"/>
              <a:gd name="connsiteY2268" fmla="*/ 953776 h 3677288"/>
              <a:gd name="connsiteX2269" fmla="*/ 1704673 w 2046530"/>
              <a:gd name="connsiteY2269" fmla="*/ 933181 h 3677288"/>
              <a:gd name="connsiteX2270" fmla="*/ 1777508 w 2046530"/>
              <a:gd name="connsiteY2270" fmla="*/ 903050 h 3677288"/>
              <a:gd name="connsiteX2271" fmla="*/ 1824589 w 2046530"/>
              <a:gd name="connsiteY2271" fmla="*/ 870677 h 3677288"/>
              <a:gd name="connsiteX2272" fmla="*/ 1865806 w 2046530"/>
              <a:gd name="connsiteY2272" fmla="*/ 850082 h 3677288"/>
              <a:gd name="connsiteX2273" fmla="*/ 1879056 w 2046530"/>
              <a:gd name="connsiteY2273" fmla="*/ 761124 h 3677288"/>
              <a:gd name="connsiteX2274" fmla="*/ 1850342 w 2046530"/>
              <a:gd name="connsiteY2274" fmla="*/ 681702 h 3677288"/>
              <a:gd name="connsiteX2275" fmla="*/ 1836373 w 2046530"/>
              <a:gd name="connsiteY2275" fmla="*/ 660388 h 3677288"/>
              <a:gd name="connsiteX2276" fmla="*/ 1802514 w 2046530"/>
              <a:gd name="connsiteY2276" fmla="*/ 699338 h 3677288"/>
              <a:gd name="connsiteX2277" fmla="*/ 1797369 w 2046530"/>
              <a:gd name="connsiteY2277" fmla="*/ 696408 h 3677288"/>
              <a:gd name="connsiteX2278" fmla="*/ 1830481 w 2046530"/>
              <a:gd name="connsiteY2278" fmla="*/ 650823 h 3677288"/>
              <a:gd name="connsiteX2279" fmla="*/ 1802514 w 2046530"/>
              <a:gd name="connsiteY2279" fmla="*/ 572148 h 3677288"/>
              <a:gd name="connsiteX2280" fmla="*/ 1812833 w 2046530"/>
              <a:gd name="connsiteY2280" fmla="*/ 569189 h 3677288"/>
              <a:gd name="connsiteX2281" fmla="*/ 1852556 w 2046530"/>
              <a:gd name="connsiteY2281" fmla="*/ 656712 h 3677288"/>
              <a:gd name="connsiteX2282" fmla="*/ 2003398 w 2046530"/>
              <a:gd name="connsiteY2282" fmla="*/ 723610 h 3677288"/>
              <a:gd name="connsiteX2283" fmla="*/ 2015901 w 2046530"/>
              <a:gd name="connsiteY2283" fmla="*/ 788325 h 3677288"/>
              <a:gd name="connsiteX2284" fmla="*/ 2022541 w 2046530"/>
              <a:gd name="connsiteY2284" fmla="*/ 825839 h 3677288"/>
              <a:gd name="connsiteX2285" fmla="*/ 2018114 w 2046530"/>
              <a:gd name="connsiteY2285" fmla="*/ 875101 h 3677288"/>
              <a:gd name="connsiteX2286" fmla="*/ 2015183 w 2046530"/>
              <a:gd name="connsiteY2286" fmla="*/ 888343 h 3677288"/>
              <a:gd name="connsiteX2287" fmla="*/ 2017396 w 2046530"/>
              <a:gd name="connsiteY2287" fmla="*/ 893484 h 3677288"/>
              <a:gd name="connsiteX2288" fmla="*/ 2026220 w 2046530"/>
              <a:gd name="connsiteY2288" fmla="*/ 915544 h 3677288"/>
              <a:gd name="connsiteX2289" fmla="*/ 2016649 w 2046530"/>
              <a:gd name="connsiteY2289" fmla="*/ 967018 h 3677288"/>
              <a:gd name="connsiteX2290" fmla="*/ 2024754 w 2046530"/>
              <a:gd name="connsiteY2290" fmla="*/ 983190 h 3677288"/>
              <a:gd name="connsiteX2291" fmla="*/ 2003398 w 2046530"/>
              <a:gd name="connsiteY2291" fmla="*/ 1043482 h 3677288"/>
              <a:gd name="connsiteX2292" fmla="*/ 2027686 w 2046530"/>
              <a:gd name="connsiteY2292" fmla="*/ 1197184 h 3677288"/>
              <a:gd name="connsiteX2293" fmla="*/ 1913634 w 2046530"/>
              <a:gd name="connsiteY2293" fmla="*/ 1354535 h 3677288"/>
              <a:gd name="connsiteX2294" fmla="*/ 1910702 w 2046530"/>
              <a:gd name="connsiteY2294" fmla="*/ 1337616 h 3677288"/>
              <a:gd name="connsiteX2295" fmla="*/ 1556015 w 2046530"/>
              <a:gd name="connsiteY2295" fmla="*/ 460354 h 3677288"/>
              <a:gd name="connsiteX2296" fmla="*/ 1686997 w 2046530"/>
              <a:gd name="connsiteY2296" fmla="*/ 460354 h 3677288"/>
              <a:gd name="connsiteX2297" fmla="*/ 1778255 w 2046530"/>
              <a:gd name="connsiteY2297" fmla="*/ 547129 h 3677288"/>
              <a:gd name="connsiteX2298" fmla="*/ 1791477 w 2046530"/>
              <a:gd name="connsiteY2298" fmla="*/ 541241 h 3677288"/>
              <a:gd name="connsiteX2299" fmla="*/ 1697315 w 2046530"/>
              <a:gd name="connsiteY2299" fmla="*/ 441970 h 3677288"/>
              <a:gd name="connsiteX2300" fmla="*/ 1554550 w 2046530"/>
              <a:gd name="connsiteY2300" fmla="*/ 450071 h 3677288"/>
              <a:gd name="connsiteX2301" fmla="*/ 1556015 w 2046530"/>
              <a:gd name="connsiteY2301" fmla="*/ 460354 h 3677288"/>
              <a:gd name="connsiteX2302" fmla="*/ 1427995 w 2046530"/>
              <a:gd name="connsiteY2302" fmla="*/ 537564 h 3677288"/>
              <a:gd name="connsiteX2303" fmla="*/ 1466251 w 2046530"/>
              <a:gd name="connsiteY2303" fmla="*/ 539776 h 3677288"/>
              <a:gd name="connsiteX2304" fmla="*/ 1473610 w 2046530"/>
              <a:gd name="connsiteY2304" fmla="*/ 539776 h 3677288"/>
              <a:gd name="connsiteX2305" fmla="*/ 1464038 w 2046530"/>
              <a:gd name="connsiteY2305" fmla="*/ 618451 h 3677288"/>
              <a:gd name="connsiteX2306" fmla="*/ 1469212 w 2046530"/>
              <a:gd name="connsiteY2306" fmla="*/ 715539 h 3677288"/>
              <a:gd name="connsiteX2307" fmla="*/ 1473610 w 2046530"/>
              <a:gd name="connsiteY2307" fmla="*/ 714792 h 3677288"/>
              <a:gd name="connsiteX2308" fmla="*/ 1472891 w 2046530"/>
              <a:gd name="connsiteY2308" fmla="*/ 629481 h 3677288"/>
              <a:gd name="connsiteX2309" fmla="*/ 1478755 w 2046530"/>
              <a:gd name="connsiteY2309" fmla="*/ 583178 h 3677288"/>
              <a:gd name="connsiteX2310" fmla="*/ 1485394 w 2046530"/>
              <a:gd name="connsiteY2310" fmla="*/ 542734 h 3677288"/>
              <a:gd name="connsiteX2311" fmla="*/ 1487607 w 2046530"/>
              <a:gd name="connsiteY2311" fmla="*/ 538311 h 3677288"/>
              <a:gd name="connsiteX2312" fmla="*/ 1549405 w 2046530"/>
              <a:gd name="connsiteY2312" fmla="*/ 569189 h 3677288"/>
              <a:gd name="connsiteX2313" fmla="*/ 1611202 w 2046530"/>
              <a:gd name="connsiteY2313" fmla="*/ 591996 h 3677288"/>
              <a:gd name="connsiteX2314" fmla="*/ 1668601 w 2046530"/>
              <a:gd name="connsiteY2314" fmla="*/ 686843 h 3677288"/>
              <a:gd name="connsiteX2315" fmla="*/ 1728214 w 2046530"/>
              <a:gd name="connsiteY2315" fmla="*/ 725822 h 3677288"/>
              <a:gd name="connsiteX2316" fmla="*/ 1732612 w 2046530"/>
              <a:gd name="connsiteY2316" fmla="*/ 708903 h 3677288"/>
              <a:gd name="connsiteX2317" fmla="*/ 1698034 w 2046530"/>
              <a:gd name="connsiteY2317" fmla="*/ 684632 h 3677288"/>
              <a:gd name="connsiteX2318" fmla="*/ 1731893 w 2046530"/>
              <a:gd name="connsiteY2318" fmla="*/ 633158 h 3677288"/>
              <a:gd name="connsiteX2319" fmla="*/ 1757647 w 2046530"/>
              <a:gd name="connsiteY2319" fmla="*/ 578754 h 3677288"/>
              <a:gd name="connsiteX2320" fmla="*/ 1753220 w 2046530"/>
              <a:gd name="connsiteY2320" fmla="*/ 577290 h 3677288"/>
              <a:gd name="connsiteX2321" fmla="*/ 1712750 w 2046530"/>
              <a:gd name="connsiteY2321" fmla="*/ 642723 h 3677288"/>
              <a:gd name="connsiteX2322" fmla="*/ 1689210 w 2046530"/>
              <a:gd name="connsiteY2322" fmla="*/ 674348 h 3677288"/>
              <a:gd name="connsiteX2323" fmla="*/ 1679638 w 2046530"/>
              <a:gd name="connsiteY2323" fmla="*/ 655965 h 3677288"/>
              <a:gd name="connsiteX2324" fmla="*/ 1664204 w 2046530"/>
              <a:gd name="connsiteY2324" fmla="*/ 614056 h 3677288"/>
              <a:gd name="connsiteX2325" fmla="*/ 1617094 w 2046530"/>
              <a:gd name="connsiteY2325" fmla="*/ 570654 h 3677288"/>
              <a:gd name="connsiteX2326" fmla="*/ 1596485 w 2046530"/>
              <a:gd name="connsiteY2326" fmla="*/ 566978 h 3677288"/>
              <a:gd name="connsiteX2327" fmla="*/ 1604591 w 2046530"/>
              <a:gd name="connsiteY2327" fmla="*/ 550088 h 3677288"/>
              <a:gd name="connsiteX2328" fmla="*/ 1621520 w 2046530"/>
              <a:gd name="connsiteY2328" fmla="*/ 519181 h 3677288"/>
              <a:gd name="connsiteX2329" fmla="*/ 1617094 w 2046530"/>
              <a:gd name="connsiteY2329" fmla="*/ 515504 h 3677288"/>
              <a:gd name="connsiteX2330" fmla="*/ 1584730 w 2046530"/>
              <a:gd name="connsiteY2330" fmla="*/ 565513 h 3677288"/>
              <a:gd name="connsiteX2331" fmla="*/ 1570732 w 2046530"/>
              <a:gd name="connsiteY2331" fmla="*/ 560371 h 3677288"/>
              <a:gd name="connsiteX2332" fmla="*/ 1531756 w 2046530"/>
              <a:gd name="connsiteY2332" fmla="*/ 530958 h 3677288"/>
              <a:gd name="connsiteX2333" fmla="*/ 1487607 w 2046530"/>
              <a:gd name="connsiteY2333" fmla="*/ 525069 h 3677288"/>
              <a:gd name="connsiteX2334" fmla="*/ 1491286 w 2046530"/>
              <a:gd name="connsiteY2334" fmla="*/ 488302 h 3677288"/>
              <a:gd name="connsiteX2335" fmla="*/ 1495684 w 2046530"/>
              <a:gd name="connsiteY2335" fmla="*/ 472877 h 3677288"/>
              <a:gd name="connsiteX2336" fmla="*/ 1524398 w 2046530"/>
              <a:gd name="connsiteY2336" fmla="*/ 458171 h 3677288"/>
              <a:gd name="connsiteX2337" fmla="*/ 1524398 w 2046530"/>
              <a:gd name="connsiteY2337" fmla="*/ 447141 h 3677288"/>
              <a:gd name="connsiteX2338" fmla="*/ 1485394 w 2046530"/>
              <a:gd name="connsiteY2338" fmla="*/ 470666 h 3677288"/>
              <a:gd name="connsiteX2339" fmla="*/ 1477289 w 2046530"/>
              <a:gd name="connsiteY2339" fmla="*/ 526534 h 3677288"/>
              <a:gd name="connsiteX2340" fmla="*/ 1430926 w 2046530"/>
              <a:gd name="connsiteY2340" fmla="*/ 528028 h 3677288"/>
              <a:gd name="connsiteX2341" fmla="*/ 1427995 w 2046530"/>
              <a:gd name="connsiteY2341" fmla="*/ 537564 h 3677288"/>
              <a:gd name="connsiteX2342" fmla="*/ 1146918 w 2046530"/>
              <a:gd name="connsiteY2342" fmla="*/ 674348 h 3677288"/>
              <a:gd name="connsiteX2343" fmla="*/ 1143958 w 2046530"/>
              <a:gd name="connsiteY2343" fmla="*/ 636117 h 3677288"/>
              <a:gd name="connsiteX2344" fmla="*/ 1262436 w 2046530"/>
              <a:gd name="connsiteY2344" fmla="*/ 713327 h 3677288"/>
              <a:gd name="connsiteX2345" fmla="*/ 1266115 w 2046530"/>
              <a:gd name="connsiteY2345" fmla="*/ 710368 h 3677288"/>
              <a:gd name="connsiteX2346" fmla="*/ 1213860 w 2046530"/>
              <a:gd name="connsiteY2346" fmla="*/ 655965 h 3677288"/>
              <a:gd name="connsiteX2347" fmla="*/ 1144705 w 2046530"/>
              <a:gd name="connsiteY2347" fmla="*/ 623622 h 3677288"/>
              <a:gd name="connsiteX2348" fmla="*/ 1151316 w 2046530"/>
              <a:gd name="connsiteY2348" fmla="*/ 603744 h 3677288"/>
              <a:gd name="connsiteX2349" fmla="*/ 1182243 w 2046530"/>
              <a:gd name="connsiteY2349" fmla="*/ 567724 h 3677288"/>
              <a:gd name="connsiteX2350" fmla="*/ 1193999 w 2046530"/>
              <a:gd name="connsiteY2350" fmla="*/ 552271 h 3677288"/>
              <a:gd name="connsiteX2351" fmla="*/ 1246254 w 2046530"/>
              <a:gd name="connsiteY2351" fmla="*/ 524351 h 3677288"/>
              <a:gd name="connsiteX2352" fmla="*/ 1264649 w 2046530"/>
              <a:gd name="connsiteY2352" fmla="*/ 514039 h 3677288"/>
              <a:gd name="connsiteX2353" fmla="*/ 1266862 w 2046530"/>
              <a:gd name="connsiteY2353" fmla="*/ 523604 h 3677288"/>
              <a:gd name="connsiteX2354" fmla="*/ 1280831 w 2046530"/>
              <a:gd name="connsiteY2354" fmla="*/ 555229 h 3677288"/>
              <a:gd name="connsiteX2355" fmla="*/ 1286724 w 2046530"/>
              <a:gd name="connsiteY2355" fmla="*/ 551553 h 3677288"/>
              <a:gd name="connsiteX2356" fmla="*/ 1277899 w 2046530"/>
              <a:gd name="connsiteY2356" fmla="*/ 520674 h 3677288"/>
              <a:gd name="connsiteX2357" fmla="*/ 1277152 w 2046530"/>
              <a:gd name="connsiteY2357" fmla="*/ 506686 h 3677288"/>
              <a:gd name="connsiteX2358" fmla="*/ 1308051 w 2046530"/>
              <a:gd name="connsiteY2358" fmla="*/ 495656 h 3677288"/>
              <a:gd name="connsiteX2359" fmla="*/ 1398562 w 2046530"/>
              <a:gd name="connsiteY2359" fmla="*/ 533169 h 3677288"/>
              <a:gd name="connsiteX2360" fmla="*/ 1410347 w 2046530"/>
              <a:gd name="connsiteY2360" fmla="*/ 517716 h 3677288"/>
              <a:gd name="connsiteX2361" fmla="*/ 1313943 w 2046530"/>
              <a:gd name="connsiteY2361" fmla="*/ 472131 h 3677288"/>
              <a:gd name="connsiteX2362" fmla="*/ 1274220 w 2046530"/>
              <a:gd name="connsiteY2362" fmla="*/ 480949 h 3677288"/>
              <a:gd name="connsiteX2363" fmla="*/ 1211676 w 2046530"/>
              <a:gd name="connsiteY2363" fmla="*/ 511109 h 3677288"/>
              <a:gd name="connsiteX2364" fmla="*/ 1188854 w 2046530"/>
              <a:gd name="connsiteY2364" fmla="*/ 529493 h 3677288"/>
              <a:gd name="connsiteX2365" fmla="*/ 1151316 w 2046530"/>
              <a:gd name="connsiteY2365" fmla="*/ 588320 h 3677288"/>
              <a:gd name="connsiteX2366" fmla="*/ 1138813 w 2046530"/>
              <a:gd name="connsiteY2366" fmla="*/ 677278 h 3677288"/>
              <a:gd name="connsiteX2367" fmla="*/ 1146918 w 2046530"/>
              <a:gd name="connsiteY2367" fmla="*/ 674348 h 3677288"/>
              <a:gd name="connsiteX2368" fmla="*/ 1186641 w 2046530"/>
              <a:gd name="connsiteY2368" fmla="*/ 911121 h 3677288"/>
              <a:gd name="connsiteX2369" fmla="*/ 1227111 w 2046530"/>
              <a:gd name="connsiteY2369" fmla="*/ 919939 h 3677288"/>
              <a:gd name="connsiteX2370" fmla="*/ 1327193 w 2046530"/>
              <a:gd name="connsiteY2370" fmla="*/ 951565 h 3677288"/>
              <a:gd name="connsiteX2371" fmla="*/ 1436100 w 2046530"/>
              <a:gd name="connsiteY2371" fmla="*/ 1072177 h 3677288"/>
              <a:gd name="connsiteX2372" fmla="*/ 1450069 w 2046530"/>
              <a:gd name="connsiteY2372" fmla="*/ 1061147 h 3677288"/>
              <a:gd name="connsiteX2373" fmla="*/ 1369877 w 2046530"/>
              <a:gd name="connsiteY2373" fmla="*/ 955988 h 3677288"/>
              <a:gd name="connsiteX2374" fmla="*/ 1272007 w 2046530"/>
              <a:gd name="connsiteY2374" fmla="*/ 906726 h 3677288"/>
              <a:gd name="connsiteX2375" fmla="*/ 1147637 w 2046530"/>
              <a:gd name="connsiteY2375" fmla="*/ 842011 h 3677288"/>
              <a:gd name="connsiteX2376" fmla="*/ 1152811 w 2046530"/>
              <a:gd name="connsiteY2376" fmla="*/ 701550 h 3677288"/>
              <a:gd name="connsiteX2377" fmla="*/ 1141026 w 2046530"/>
              <a:gd name="connsiteY2377" fmla="*/ 703015 h 3677288"/>
              <a:gd name="connsiteX2378" fmla="*/ 1124844 w 2046530"/>
              <a:gd name="connsiteY2378" fmla="*/ 837587 h 3677288"/>
              <a:gd name="connsiteX2379" fmla="*/ 1186641 w 2046530"/>
              <a:gd name="connsiteY2379" fmla="*/ 911121 h 3677288"/>
              <a:gd name="connsiteX2380" fmla="*/ 383881 w 2046530"/>
              <a:gd name="connsiteY2380" fmla="*/ 63272 h 3677288"/>
              <a:gd name="connsiteX2381" fmla="*/ 380921 w 2046530"/>
              <a:gd name="connsiteY2381" fmla="*/ 63272 h 3677288"/>
              <a:gd name="connsiteX2382" fmla="*/ 377989 w 2046530"/>
              <a:gd name="connsiteY2382" fmla="*/ 64019 h 3677288"/>
              <a:gd name="connsiteX2383" fmla="*/ 422857 w 2046530"/>
              <a:gd name="connsiteY2383" fmla="*/ 125057 h 3677288"/>
              <a:gd name="connsiteX2384" fmla="*/ 459648 w 2046530"/>
              <a:gd name="connsiteY2384" fmla="*/ 210339 h 3677288"/>
              <a:gd name="connsiteX2385" fmla="*/ 505291 w 2046530"/>
              <a:gd name="connsiteY2385" fmla="*/ 325810 h 3677288"/>
              <a:gd name="connsiteX2386" fmla="*/ 568554 w 2046530"/>
              <a:gd name="connsiteY2386" fmla="*/ 421404 h 3677288"/>
              <a:gd name="connsiteX2387" fmla="*/ 590629 w 2046530"/>
              <a:gd name="connsiteY2387" fmla="*/ 430222 h 3677288"/>
              <a:gd name="connsiteX2388" fmla="*/ 525871 w 2046530"/>
              <a:gd name="connsiteY2388" fmla="*/ 299326 h 3677288"/>
              <a:gd name="connsiteX2389" fmla="*/ 422138 w 2046530"/>
              <a:gd name="connsiteY2389" fmla="*/ 93432 h 3677288"/>
              <a:gd name="connsiteX2390" fmla="*/ 427283 w 2046530"/>
              <a:gd name="connsiteY2390" fmla="*/ 90502 h 3677288"/>
              <a:gd name="connsiteX2391" fmla="*/ 527366 w 2046530"/>
              <a:gd name="connsiteY2391" fmla="*/ 272843 h 3677288"/>
              <a:gd name="connsiteX2392" fmla="*/ 620062 w 2046530"/>
              <a:gd name="connsiteY2392" fmla="*/ 439040 h 3677288"/>
              <a:gd name="connsiteX2393" fmla="*/ 660532 w 2046530"/>
              <a:gd name="connsiteY2393" fmla="*/ 441252 h 3677288"/>
              <a:gd name="connsiteX2394" fmla="*/ 667890 w 2046530"/>
              <a:gd name="connsiteY2394" fmla="*/ 440505 h 3677288"/>
              <a:gd name="connsiteX2395" fmla="*/ 639204 w 2046530"/>
              <a:gd name="connsiteY2395" fmla="*/ 391990 h 3677288"/>
              <a:gd name="connsiteX2396" fmla="*/ 605345 w 2046530"/>
              <a:gd name="connsiteY2396" fmla="*/ 327993 h 3677288"/>
              <a:gd name="connsiteX2397" fmla="*/ 608306 w 2046530"/>
              <a:gd name="connsiteY2397" fmla="*/ 322852 h 3677288"/>
              <a:gd name="connsiteX2398" fmla="*/ 640670 w 2046530"/>
              <a:gd name="connsiteY2398" fmla="*/ 367719 h 3677288"/>
              <a:gd name="connsiteX2399" fmla="*/ 684072 w 2046530"/>
              <a:gd name="connsiteY2399" fmla="*/ 438294 h 3677288"/>
              <a:gd name="connsiteX2400" fmla="*/ 751790 w 2046530"/>
              <a:gd name="connsiteY2400" fmla="*/ 448606 h 3677288"/>
              <a:gd name="connsiteX2401" fmla="*/ 744432 w 2046530"/>
              <a:gd name="connsiteY2401" fmla="*/ 433899 h 3677288"/>
              <a:gd name="connsiteX2402" fmla="*/ 711320 w 2046530"/>
              <a:gd name="connsiteY2402" fmla="*/ 393455 h 3677288"/>
              <a:gd name="connsiteX2403" fmla="*/ 714252 w 2046530"/>
              <a:gd name="connsiteY2403" fmla="*/ 388314 h 3677288"/>
              <a:gd name="connsiteX2404" fmla="*/ 752509 w 2046530"/>
              <a:gd name="connsiteY2404" fmla="*/ 424334 h 3677288"/>
              <a:gd name="connsiteX2405" fmla="*/ 732647 w 2046530"/>
              <a:gd name="connsiteY2405" fmla="*/ 306680 h 3677288"/>
              <a:gd name="connsiteX2406" fmla="*/ 732647 w 2046530"/>
              <a:gd name="connsiteY2406" fmla="*/ 304468 h 3677288"/>
              <a:gd name="connsiteX2407" fmla="*/ 656852 w 2046530"/>
              <a:gd name="connsiteY2407" fmla="*/ 222116 h 3677288"/>
              <a:gd name="connsiteX2408" fmla="*/ 553838 w 2046530"/>
              <a:gd name="connsiteY2408" fmla="*/ 148582 h 3677288"/>
              <a:gd name="connsiteX2409" fmla="*/ 557517 w 2046530"/>
              <a:gd name="connsiteY2409" fmla="*/ 141976 h 3677288"/>
              <a:gd name="connsiteX2410" fmla="*/ 677461 w 2046530"/>
              <a:gd name="connsiteY2410" fmla="*/ 220651 h 3677288"/>
              <a:gd name="connsiteX2411" fmla="*/ 735579 w 2046530"/>
              <a:gd name="connsiteY2411" fmla="*/ 277266 h 3677288"/>
              <a:gd name="connsiteX2412" fmla="*/ 732647 w 2046530"/>
              <a:gd name="connsiteY2412" fmla="*/ 232399 h 3677288"/>
              <a:gd name="connsiteX2413" fmla="*/ 709826 w 2046530"/>
              <a:gd name="connsiteY2413" fmla="*/ 193449 h 3677288"/>
              <a:gd name="connsiteX2414" fmla="*/ 700283 w 2046530"/>
              <a:gd name="connsiteY2414" fmla="*/ 174319 h 3677288"/>
              <a:gd name="connsiteX2415" fmla="*/ 583271 w 2046530"/>
              <a:gd name="connsiteY2415" fmla="*/ 102997 h 3677288"/>
              <a:gd name="connsiteX2416" fmla="*/ 478043 w 2046530"/>
              <a:gd name="connsiteY2416" fmla="*/ 81655 h 3677288"/>
              <a:gd name="connsiteX2417" fmla="*/ 383881 w 2046530"/>
              <a:gd name="connsiteY2417" fmla="*/ 63272 h 3677288"/>
              <a:gd name="connsiteX2418" fmla="*/ 746645 w 2046530"/>
              <a:gd name="connsiteY2418" fmla="*/ 178743 h 3677288"/>
              <a:gd name="connsiteX2419" fmla="*/ 709826 w 2046530"/>
              <a:gd name="connsiteY2419" fmla="*/ 162542 h 3677288"/>
              <a:gd name="connsiteX2420" fmla="*/ 710573 w 2046530"/>
              <a:gd name="connsiteY2420" fmla="*/ 169178 h 3677288"/>
              <a:gd name="connsiteX2421" fmla="*/ 737792 w 2046530"/>
              <a:gd name="connsiteY2421" fmla="*/ 214016 h 3677288"/>
              <a:gd name="connsiteX2422" fmla="*/ 748830 w 2046530"/>
              <a:gd name="connsiteY2422" fmla="*/ 267701 h 3677288"/>
              <a:gd name="connsiteX2423" fmla="*/ 749577 w 2046530"/>
              <a:gd name="connsiteY2423" fmla="*/ 361830 h 3677288"/>
              <a:gd name="connsiteX2424" fmla="*/ 774583 w 2046530"/>
              <a:gd name="connsiteY2424" fmla="*/ 423587 h 3677288"/>
              <a:gd name="connsiteX2425" fmla="*/ 781223 w 2046530"/>
              <a:gd name="connsiteY2425" fmla="*/ 402274 h 3677288"/>
              <a:gd name="connsiteX2426" fmla="*/ 775331 w 2046530"/>
              <a:gd name="connsiteY2426" fmla="*/ 328740 h 3677288"/>
              <a:gd name="connsiteX2427" fmla="*/ 780475 w 2046530"/>
              <a:gd name="connsiteY2427" fmla="*/ 327275 h 3677288"/>
              <a:gd name="connsiteX2428" fmla="*/ 792979 w 2046530"/>
              <a:gd name="connsiteY2428" fmla="*/ 391990 h 3677288"/>
              <a:gd name="connsiteX2429" fmla="*/ 780475 w 2046530"/>
              <a:gd name="connsiteY2429" fmla="*/ 441970 h 3677288"/>
              <a:gd name="connsiteX2430" fmla="*/ 780475 w 2046530"/>
              <a:gd name="connsiteY2430" fmla="*/ 442717 h 3677288"/>
              <a:gd name="connsiteX2431" fmla="*/ 780475 w 2046530"/>
              <a:gd name="connsiteY2431" fmla="*/ 447859 h 3677288"/>
              <a:gd name="connsiteX2432" fmla="*/ 823159 w 2046530"/>
              <a:gd name="connsiteY2432" fmla="*/ 370648 h 3677288"/>
              <a:gd name="connsiteX2433" fmla="*/ 788581 w 2046530"/>
              <a:gd name="connsiteY2433" fmla="*/ 247106 h 3677288"/>
              <a:gd name="connsiteX2434" fmla="*/ 792979 w 2046530"/>
              <a:gd name="connsiteY2434" fmla="*/ 244923 h 3677288"/>
              <a:gd name="connsiteX2435" fmla="*/ 834943 w 2046530"/>
              <a:gd name="connsiteY2435" fmla="*/ 332417 h 3677288"/>
              <a:gd name="connsiteX2436" fmla="*/ 818014 w 2046530"/>
              <a:gd name="connsiteY2436" fmla="*/ 252276 h 3677288"/>
              <a:gd name="connsiteX2437" fmla="*/ 746645 w 2046530"/>
              <a:gd name="connsiteY2437" fmla="*/ 178743 h 3677288"/>
              <a:gd name="connsiteX2438" fmla="*/ 804763 w 2046530"/>
              <a:gd name="connsiteY2438" fmla="*/ 450071 h 3677288"/>
              <a:gd name="connsiteX2439" fmla="*/ 802550 w 2046530"/>
              <a:gd name="connsiteY2439" fmla="*/ 453000 h 3677288"/>
              <a:gd name="connsiteX2440" fmla="*/ 818732 w 2046530"/>
              <a:gd name="connsiteY2440" fmla="*/ 477272 h 3677288"/>
              <a:gd name="connsiteX2441" fmla="*/ 843767 w 2046530"/>
              <a:gd name="connsiteY2441" fmla="*/ 514786 h 3677288"/>
              <a:gd name="connsiteX2442" fmla="*/ 839341 w 2046530"/>
              <a:gd name="connsiteY2442" fmla="*/ 518463 h 3677288"/>
              <a:gd name="connsiteX2443" fmla="*/ 811374 w 2046530"/>
              <a:gd name="connsiteY2443" fmla="*/ 484626 h 3677288"/>
              <a:gd name="connsiteX2444" fmla="*/ 795192 w 2046530"/>
              <a:gd name="connsiteY2444" fmla="*/ 463312 h 3677288"/>
              <a:gd name="connsiteX2445" fmla="*/ 784155 w 2046530"/>
              <a:gd name="connsiteY2445" fmla="*/ 466242 h 3677288"/>
              <a:gd name="connsiteX2446" fmla="*/ 783436 w 2046530"/>
              <a:gd name="connsiteY2446" fmla="*/ 467707 h 3677288"/>
              <a:gd name="connsiteX2447" fmla="*/ 802550 w 2046530"/>
              <a:gd name="connsiteY2447" fmla="*/ 494191 h 3677288"/>
              <a:gd name="connsiteX2448" fmla="*/ 842301 w 2046530"/>
              <a:gd name="connsiteY2448" fmla="*/ 543453 h 3677288"/>
              <a:gd name="connsiteX2449" fmla="*/ 839341 w 2046530"/>
              <a:gd name="connsiteY2449" fmla="*/ 546411 h 3677288"/>
              <a:gd name="connsiteX2450" fmla="*/ 789300 w 2046530"/>
              <a:gd name="connsiteY2450" fmla="*/ 492726 h 3677288"/>
              <a:gd name="connsiteX2451" fmla="*/ 772399 w 2046530"/>
              <a:gd name="connsiteY2451" fmla="*/ 473596 h 3677288"/>
              <a:gd name="connsiteX2452" fmla="*/ 765041 w 2046530"/>
              <a:gd name="connsiteY2452" fmla="*/ 475807 h 3677288"/>
              <a:gd name="connsiteX2453" fmla="*/ 833449 w 2046530"/>
              <a:gd name="connsiteY2453" fmla="*/ 553765 h 3677288"/>
              <a:gd name="connsiteX2454" fmla="*/ 889382 w 2046530"/>
              <a:gd name="connsiteY2454" fmla="*/ 575825 h 3677288"/>
              <a:gd name="connsiteX2455" fmla="*/ 873919 w 2046530"/>
              <a:gd name="connsiteY2455" fmla="*/ 551553 h 3677288"/>
              <a:gd name="connsiteX2456" fmla="*/ 854805 w 2046530"/>
              <a:gd name="connsiteY2456" fmla="*/ 510362 h 3677288"/>
              <a:gd name="connsiteX2457" fmla="*/ 804763 w 2046530"/>
              <a:gd name="connsiteY2457" fmla="*/ 450071 h 3677288"/>
              <a:gd name="connsiteX2458" fmla="*/ 779010 w 2046530"/>
              <a:gd name="connsiteY2458" fmla="*/ 452282 h 3677288"/>
              <a:gd name="connsiteX2459" fmla="*/ 779757 w 2046530"/>
              <a:gd name="connsiteY2459" fmla="*/ 451535 h 3677288"/>
              <a:gd name="connsiteX2460" fmla="*/ 774583 w 2046530"/>
              <a:gd name="connsiteY2460" fmla="*/ 454494 h 3677288"/>
              <a:gd name="connsiteX2461" fmla="*/ 778262 w 2046530"/>
              <a:gd name="connsiteY2461" fmla="*/ 454494 h 3677288"/>
              <a:gd name="connsiteX2462" fmla="*/ 779010 w 2046530"/>
              <a:gd name="connsiteY2462" fmla="*/ 452282 h 3677288"/>
              <a:gd name="connsiteX2463" fmla="*/ 672316 w 2046530"/>
              <a:gd name="connsiteY2463" fmla="*/ 488302 h 3677288"/>
              <a:gd name="connsiteX2464" fmla="*/ 623022 w 2046530"/>
              <a:gd name="connsiteY2464" fmla="*/ 479484 h 3677288"/>
              <a:gd name="connsiteX2465" fmla="*/ 622275 w 2046530"/>
              <a:gd name="connsiteY2465" fmla="*/ 473596 h 3677288"/>
              <a:gd name="connsiteX2466" fmla="*/ 662745 w 2046530"/>
              <a:gd name="connsiteY2466" fmla="*/ 476554 h 3677288"/>
              <a:gd name="connsiteX2467" fmla="*/ 710573 w 2046530"/>
              <a:gd name="connsiteY2467" fmla="*/ 472131 h 3677288"/>
              <a:gd name="connsiteX2468" fmla="*/ 714999 w 2046530"/>
              <a:gd name="connsiteY2468" fmla="*/ 475061 h 3677288"/>
              <a:gd name="connsiteX2469" fmla="*/ 756935 w 2046530"/>
              <a:gd name="connsiteY2469" fmla="*/ 459636 h 3677288"/>
              <a:gd name="connsiteX2470" fmla="*/ 754003 w 2046530"/>
              <a:gd name="connsiteY2470" fmla="*/ 454494 h 3677288"/>
              <a:gd name="connsiteX2471" fmla="*/ 751043 w 2046530"/>
              <a:gd name="connsiteY2471" fmla="*/ 455212 h 3677288"/>
              <a:gd name="connsiteX2472" fmla="*/ 617130 w 2046530"/>
              <a:gd name="connsiteY2472" fmla="*/ 455212 h 3677288"/>
              <a:gd name="connsiteX2473" fmla="*/ 527366 w 2046530"/>
              <a:gd name="connsiteY2473" fmla="*/ 424334 h 3677288"/>
              <a:gd name="connsiteX2474" fmla="*/ 532511 w 2046530"/>
              <a:gd name="connsiteY2474" fmla="*/ 445647 h 3677288"/>
              <a:gd name="connsiteX2475" fmla="*/ 625207 w 2046530"/>
              <a:gd name="connsiteY2475" fmla="*/ 491979 h 3677288"/>
              <a:gd name="connsiteX2476" fmla="*/ 672316 w 2046530"/>
              <a:gd name="connsiteY2476" fmla="*/ 488302 h 3677288"/>
              <a:gd name="connsiteX2477" fmla="*/ 481004 w 2046530"/>
              <a:gd name="connsiteY2477" fmla="*/ 360365 h 3677288"/>
              <a:gd name="connsiteX2478" fmla="*/ 528084 w 2046530"/>
              <a:gd name="connsiteY2478" fmla="*/ 395667 h 3677288"/>
              <a:gd name="connsiteX2479" fmla="*/ 515581 w 2046530"/>
              <a:gd name="connsiteY2479" fmla="*/ 377284 h 3677288"/>
              <a:gd name="connsiteX2480" fmla="*/ 514115 w 2046530"/>
              <a:gd name="connsiteY2480" fmla="*/ 376537 h 3677288"/>
              <a:gd name="connsiteX2481" fmla="*/ 470685 w 2046530"/>
              <a:gd name="connsiteY2481" fmla="*/ 330952 h 3677288"/>
              <a:gd name="connsiteX2482" fmla="*/ 442747 w 2046530"/>
              <a:gd name="connsiteY2482" fmla="*/ 280943 h 3677288"/>
              <a:gd name="connsiteX2483" fmla="*/ 446426 w 2046530"/>
              <a:gd name="connsiteY2483" fmla="*/ 277266 h 3677288"/>
              <a:gd name="connsiteX2484" fmla="*/ 478043 w 2046530"/>
              <a:gd name="connsiteY2484" fmla="*/ 322852 h 3677288"/>
              <a:gd name="connsiteX2485" fmla="*/ 495720 w 2046530"/>
              <a:gd name="connsiteY2485" fmla="*/ 340517 h 3677288"/>
              <a:gd name="connsiteX2486" fmla="*/ 460395 w 2046530"/>
              <a:gd name="connsiteY2486" fmla="*/ 254459 h 3677288"/>
              <a:gd name="connsiteX2487" fmla="*/ 437573 w 2046530"/>
              <a:gd name="connsiteY2487" fmla="*/ 225793 h 3677288"/>
              <a:gd name="connsiteX2488" fmla="*/ 411101 w 2046530"/>
              <a:gd name="connsiteY2488" fmla="*/ 180926 h 3677288"/>
              <a:gd name="connsiteX2489" fmla="*/ 414780 w 2046530"/>
              <a:gd name="connsiteY2489" fmla="*/ 178743 h 3677288"/>
              <a:gd name="connsiteX2490" fmla="*/ 442000 w 2046530"/>
              <a:gd name="connsiteY2490" fmla="*/ 216228 h 3677288"/>
              <a:gd name="connsiteX2491" fmla="*/ 450824 w 2046530"/>
              <a:gd name="connsiteY2491" fmla="*/ 227258 h 3677288"/>
              <a:gd name="connsiteX2492" fmla="*/ 417712 w 2046530"/>
              <a:gd name="connsiteY2492" fmla="*/ 142694 h 3677288"/>
              <a:gd name="connsiteX2493" fmla="*/ 389745 w 2046530"/>
              <a:gd name="connsiteY2493" fmla="*/ 177249 h 3677288"/>
              <a:gd name="connsiteX2494" fmla="*/ 416246 w 2046530"/>
              <a:gd name="connsiteY2494" fmla="*/ 295650 h 3677288"/>
              <a:gd name="connsiteX2495" fmla="*/ 422857 w 2046530"/>
              <a:gd name="connsiteY2495" fmla="*/ 281690 h 3677288"/>
              <a:gd name="connsiteX2496" fmla="*/ 433894 w 2046530"/>
              <a:gd name="connsiteY2496" fmla="*/ 288296 h 3677288"/>
              <a:gd name="connsiteX2497" fmla="*/ 481004 w 2046530"/>
              <a:gd name="connsiteY2497" fmla="*/ 360365 h 3677288"/>
              <a:gd name="connsiteX2498" fmla="*/ 358128 w 2046530"/>
              <a:gd name="connsiteY2498" fmla="*/ 49312 h 3677288"/>
              <a:gd name="connsiteX2499" fmla="*/ 366205 w 2046530"/>
              <a:gd name="connsiteY2499" fmla="*/ 43424 h 3677288"/>
              <a:gd name="connsiteX2500" fmla="*/ 391240 w 2046530"/>
              <a:gd name="connsiteY2500" fmla="*/ 38282 h 3677288"/>
              <a:gd name="connsiteX2501" fmla="*/ 416993 w 2046530"/>
              <a:gd name="connsiteY2501" fmla="*/ 17687 h 3677288"/>
              <a:gd name="connsiteX2502" fmla="*/ 425070 w 2046530"/>
              <a:gd name="connsiteY2502" fmla="*/ 21363 h 3677288"/>
              <a:gd name="connsiteX2503" fmla="*/ 404461 w 2046530"/>
              <a:gd name="connsiteY2503" fmla="*/ 50777 h 3677288"/>
              <a:gd name="connsiteX2504" fmla="*/ 456716 w 2046530"/>
              <a:gd name="connsiteY2504" fmla="*/ 64019 h 3677288"/>
              <a:gd name="connsiteX2505" fmla="*/ 476577 w 2046530"/>
              <a:gd name="connsiteY2505" fmla="*/ 68442 h 3677288"/>
              <a:gd name="connsiteX2506" fmla="*/ 467753 w 2046530"/>
              <a:gd name="connsiteY2506" fmla="*/ 58877 h 3677288"/>
              <a:gd name="connsiteX2507" fmla="*/ 450105 w 2046530"/>
              <a:gd name="connsiteY2507" fmla="*/ 39029 h 3677288"/>
              <a:gd name="connsiteX2508" fmla="*/ 453784 w 2046530"/>
              <a:gd name="connsiteY2508" fmla="*/ 35352 h 3677288"/>
              <a:gd name="connsiteX2509" fmla="*/ 489080 w 2046530"/>
              <a:gd name="connsiteY2509" fmla="*/ 69160 h 3677288"/>
              <a:gd name="connsiteX2510" fmla="*/ 526619 w 2046530"/>
              <a:gd name="connsiteY2510" fmla="*/ 72837 h 3677288"/>
              <a:gd name="connsiteX2511" fmla="*/ 505291 w 2046530"/>
              <a:gd name="connsiteY2511" fmla="*/ 52989 h 3677288"/>
              <a:gd name="connsiteX2512" fmla="*/ 439068 w 2046530"/>
              <a:gd name="connsiteY2512" fmla="*/ 14757 h 3677288"/>
              <a:gd name="connsiteX2513" fmla="*/ 435389 w 2046530"/>
              <a:gd name="connsiteY2513" fmla="*/ 2262 h 3677288"/>
              <a:gd name="connsiteX2514" fmla="*/ 486896 w 2046530"/>
              <a:gd name="connsiteY2514" fmla="*/ 20645 h 3677288"/>
              <a:gd name="connsiteX2515" fmla="*/ 540588 w 2046530"/>
              <a:gd name="connsiteY2515" fmla="*/ 75049 h 3677288"/>
              <a:gd name="connsiteX2516" fmla="*/ 558264 w 2046530"/>
              <a:gd name="connsiteY2516" fmla="*/ 78725 h 3677288"/>
              <a:gd name="connsiteX2517" fmla="*/ 692177 w 2046530"/>
              <a:gd name="connsiteY2517" fmla="*/ 152259 h 3677288"/>
              <a:gd name="connsiteX2518" fmla="*/ 692177 w 2046530"/>
              <a:gd name="connsiteY2518" fmla="*/ 150047 h 3677288"/>
              <a:gd name="connsiteX2519" fmla="*/ 692177 w 2046530"/>
              <a:gd name="connsiteY2519" fmla="*/ 147836 h 3677288"/>
              <a:gd name="connsiteX2520" fmla="*/ 691430 w 2046530"/>
              <a:gd name="connsiteY2520" fmla="*/ 142694 h 3677288"/>
              <a:gd name="connsiteX2521" fmla="*/ 699536 w 2046530"/>
              <a:gd name="connsiteY2521" fmla="*/ 141976 h 3677288"/>
              <a:gd name="connsiteX2522" fmla="*/ 702467 w 2046530"/>
              <a:gd name="connsiteY2522" fmla="*/ 150794 h 3677288"/>
              <a:gd name="connsiteX2523" fmla="*/ 788581 w 2046530"/>
              <a:gd name="connsiteY2523" fmla="*/ 191956 h 3677288"/>
              <a:gd name="connsiteX2524" fmla="*/ 848912 w 2046530"/>
              <a:gd name="connsiteY2524" fmla="*/ 267701 h 3677288"/>
              <a:gd name="connsiteX2525" fmla="*/ 811374 w 2046530"/>
              <a:gd name="connsiteY2525" fmla="*/ 439787 h 3677288"/>
              <a:gd name="connsiteX2526" fmla="*/ 868055 w 2046530"/>
              <a:gd name="connsiteY2526" fmla="*/ 507433 h 3677288"/>
              <a:gd name="connsiteX2527" fmla="*/ 893809 w 2046530"/>
              <a:gd name="connsiteY2527" fmla="*/ 558906 h 3677288"/>
              <a:gd name="connsiteX2528" fmla="*/ 909991 w 2046530"/>
              <a:gd name="connsiteY2528" fmla="*/ 587573 h 3677288"/>
              <a:gd name="connsiteX2529" fmla="*/ 909991 w 2046530"/>
              <a:gd name="connsiteY2529" fmla="*/ 588320 h 3677288"/>
              <a:gd name="connsiteX2530" fmla="*/ 909244 w 2046530"/>
              <a:gd name="connsiteY2530" fmla="*/ 597885 h 3677288"/>
              <a:gd name="connsiteX2531" fmla="*/ 1049796 w 2046530"/>
              <a:gd name="connsiteY2531" fmla="*/ 912586 h 3677288"/>
              <a:gd name="connsiteX2532" fmla="*/ 1128523 w 2046530"/>
              <a:gd name="connsiteY2532" fmla="*/ 913333 h 3677288"/>
              <a:gd name="connsiteX2533" fmla="*/ 1228577 w 2046530"/>
              <a:gd name="connsiteY2533" fmla="*/ 1003038 h 3677288"/>
              <a:gd name="connsiteX2534" fmla="*/ 1218287 w 2046530"/>
              <a:gd name="connsiteY2534" fmla="*/ 1021422 h 3677288"/>
              <a:gd name="connsiteX2535" fmla="*/ 1183709 w 2046530"/>
              <a:gd name="connsiteY2535" fmla="*/ 983190 h 3677288"/>
              <a:gd name="connsiteX2536" fmla="*/ 1138813 w 2046530"/>
              <a:gd name="connsiteY2536" fmla="*/ 940534 h 3677288"/>
              <a:gd name="connsiteX2537" fmla="*/ 1136600 w 2046530"/>
              <a:gd name="connsiteY2537" fmla="*/ 946423 h 3677288"/>
              <a:gd name="connsiteX2538" fmla="*/ 1091732 w 2046530"/>
              <a:gd name="connsiteY2538" fmla="*/ 981725 h 3677288"/>
              <a:gd name="connsiteX2539" fmla="*/ 1048301 w 2046530"/>
              <a:gd name="connsiteY2539" fmla="*/ 1030987 h 3677288"/>
              <a:gd name="connsiteX2540" fmla="*/ 1043904 w 2046530"/>
              <a:gd name="connsiteY2540" fmla="*/ 1028775 h 3677288"/>
              <a:gd name="connsiteX2541" fmla="*/ 1090985 w 2046530"/>
              <a:gd name="connsiteY2541" fmla="*/ 968483 h 3677288"/>
              <a:gd name="connsiteX2542" fmla="*/ 1125562 w 2046530"/>
              <a:gd name="connsiteY2542" fmla="*/ 938323 h 3677288"/>
              <a:gd name="connsiteX2543" fmla="*/ 1117486 w 2046530"/>
              <a:gd name="connsiteY2543" fmla="*/ 937605 h 3677288"/>
              <a:gd name="connsiteX2544" fmla="*/ 1046836 w 2046530"/>
              <a:gd name="connsiteY2544" fmla="*/ 936858 h 3677288"/>
              <a:gd name="connsiteX2545" fmla="*/ 1037264 w 2046530"/>
              <a:gd name="connsiteY2545" fmla="*/ 937605 h 3677288"/>
              <a:gd name="connsiteX2546" fmla="*/ 991649 w 2046530"/>
              <a:gd name="connsiteY2546" fmla="*/ 949353 h 3677288"/>
              <a:gd name="connsiteX2547" fmla="*/ 923241 w 2046530"/>
              <a:gd name="connsiteY2547" fmla="*/ 1008180 h 3677288"/>
              <a:gd name="connsiteX2548" fmla="*/ 840088 w 2046530"/>
              <a:gd name="connsiteY2548" fmla="*/ 1192014 h 3677288"/>
              <a:gd name="connsiteX2549" fmla="*/ 799618 w 2046530"/>
              <a:gd name="connsiteY2549" fmla="*/ 1318515 h 3677288"/>
              <a:gd name="connsiteX2550" fmla="*/ 794473 w 2046530"/>
              <a:gd name="connsiteY2550" fmla="*/ 1314838 h 3677288"/>
              <a:gd name="connsiteX2551" fmla="*/ 841554 w 2046530"/>
              <a:gd name="connsiteY2551" fmla="*/ 1092025 h 3677288"/>
              <a:gd name="connsiteX2552" fmla="*/ 951179 w 2046530"/>
              <a:gd name="connsiteY2552" fmla="*/ 953776 h 3677288"/>
              <a:gd name="connsiteX2553" fmla="*/ 1024761 w 2046530"/>
              <a:gd name="connsiteY2553" fmla="*/ 917756 h 3677288"/>
              <a:gd name="connsiteX2554" fmla="*/ 976933 w 2046530"/>
              <a:gd name="connsiteY2554" fmla="*/ 759659 h 3677288"/>
              <a:gd name="connsiteX2555" fmla="*/ 898206 w 2046530"/>
              <a:gd name="connsiteY2555" fmla="*/ 600068 h 3677288"/>
              <a:gd name="connsiteX2556" fmla="*/ 818732 w 2046530"/>
              <a:gd name="connsiteY2556" fmla="*/ 563301 h 3677288"/>
              <a:gd name="connsiteX2557" fmla="*/ 756188 w 2046530"/>
              <a:gd name="connsiteY2557" fmla="*/ 480231 h 3677288"/>
              <a:gd name="connsiteX2558" fmla="*/ 756188 w 2046530"/>
              <a:gd name="connsiteY2558" fmla="*/ 479484 h 3677288"/>
              <a:gd name="connsiteX2559" fmla="*/ 673782 w 2046530"/>
              <a:gd name="connsiteY2559" fmla="*/ 507433 h 3677288"/>
              <a:gd name="connsiteX2560" fmla="*/ 613451 w 2046530"/>
              <a:gd name="connsiteY2560" fmla="*/ 504474 h 3677288"/>
              <a:gd name="connsiteX2561" fmla="*/ 533229 w 2046530"/>
              <a:gd name="connsiteY2561" fmla="*/ 469919 h 3677288"/>
              <a:gd name="connsiteX2562" fmla="*/ 511902 w 2046530"/>
              <a:gd name="connsiteY2562" fmla="*/ 416234 h 3677288"/>
              <a:gd name="connsiteX2563" fmla="*/ 511155 w 2046530"/>
              <a:gd name="connsiteY2563" fmla="*/ 414769 h 3677288"/>
              <a:gd name="connsiteX2564" fmla="*/ 508223 w 2046530"/>
              <a:gd name="connsiteY2564" fmla="*/ 411839 h 3677288"/>
              <a:gd name="connsiteX2565" fmla="*/ 514115 w 2046530"/>
              <a:gd name="connsiteY2565" fmla="*/ 401527 h 3677288"/>
              <a:gd name="connsiteX2566" fmla="*/ 522939 w 2046530"/>
              <a:gd name="connsiteY2566" fmla="*/ 404485 h 3677288"/>
              <a:gd name="connsiteX2567" fmla="*/ 475859 w 2046530"/>
              <a:gd name="connsiteY2567" fmla="*/ 370648 h 3677288"/>
              <a:gd name="connsiteX2568" fmla="*/ 429496 w 2046530"/>
              <a:gd name="connsiteY2568" fmla="*/ 347123 h 3677288"/>
              <a:gd name="connsiteX2569" fmla="*/ 414780 w 2046530"/>
              <a:gd name="connsiteY2569" fmla="*/ 308892 h 3677288"/>
              <a:gd name="connsiteX2570" fmla="*/ 363273 w 2046530"/>
              <a:gd name="connsiteY2570" fmla="*/ 231681 h 3677288"/>
              <a:gd name="connsiteX2571" fmla="*/ 373563 w 2046530"/>
              <a:gd name="connsiteY2571" fmla="*/ 185349 h 3677288"/>
              <a:gd name="connsiteX2572" fmla="*/ 406675 w 2046530"/>
              <a:gd name="connsiteY2572" fmla="*/ 132411 h 3677288"/>
              <a:gd name="connsiteX2573" fmla="*/ 408140 w 2046530"/>
              <a:gd name="connsiteY2573" fmla="*/ 129452 h 3677288"/>
              <a:gd name="connsiteX2574" fmla="*/ 407422 w 2046530"/>
              <a:gd name="connsiteY2574" fmla="*/ 127987 h 3677288"/>
              <a:gd name="connsiteX2575" fmla="*/ 362526 w 2046530"/>
              <a:gd name="connsiteY2575" fmla="*/ 62554 h 3677288"/>
              <a:gd name="connsiteX2576" fmla="*/ 358846 w 2046530"/>
              <a:gd name="connsiteY2576" fmla="*/ 51524 h 3677288"/>
              <a:gd name="connsiteX2577" fmla="*/ 358128 w 2046530"/>
              <a:gd name="connsiteY2577" fmla="*/ 49312 h 3677288"/>
              <a:gd name="connsiteX2578" fmla="*/ 63801 w 2046530"/>
              <a:gd name="connsiteY2578" fmla="*/ 1501602 h 3677288"/>
              <a:gd name="connsiteX2579" fmla="*/ 19652 w 2046530"/>
              <a:gd name="connsiteY2579" fmla="*/ 1335405 h 3677288"/>
              <a:gd name="connsiteX2580" fmla="*/ 110134 w 2046530"/>
              <a:gd name="connsiteY2580" fmla="*/ 1192014 h 3677288"/>
              <a:gd name="connsiteX2581" fmla="*/ 153565 w 2046530"/>
              <a:gd name="connsiteY2581" fmla="*/ 1153782 h 3677288"/>
              <a:gd name="connsiteX2582" fmla="*/ 185211 w 2046530"/>
              <a:gd name="connsiteY2582" fmla="*/ 1111127 h 3677288"/>
              <a:gd name="connsiteX2583" fmla="*/ 242582 w 2046530"/>
              <a:gd name="connsiteY2583" fmla="*/ 1092025 h 3677288"/>
              <a:gd name="connsiteX2584" fmla="*/ 243329 w 2046530"/>
              <a:gd name="connsiteY2584" fmla="*/ 1092025 h 3677288"/>
              <a:gd name="connsiteX2585" fmla="*/ 247755 w 2046530"/>
              <a:gd name="connsiteY2585" fmla="*/ 944958 h 3677288"/>
              <a:gd name="connsiteX2586" fmla="*/ 306621 w 2046530"/>
              <a:gd name="connsiteY2586" fmla="*/ 861112 h 3677288"/>
              <a:gd name="connsiteX2587" fmla="*/ 361807 w 2046530"/>
              <a:gd name="connsiteY2587" fmla="*/ 777295 h 3677288"/>
              <a:gd name="connsiteX2588" fmla="*/ 516329 w 2046530"/>
              <a:gd name="connsiteY2588" fmla="*/ 715539 h 3677288"/>
              <a:gd name="connsiteX2589" fmla="*/ 603132 w 2046530"/>
              <a:gd name="connsiteY2589" fmla="*/ 760377 h 3677288"/>
              <a:gd name="connsiteX2590" fmla="*/ 725289 w 2046530"/>
              <a:gd name="connsiteY2590" fmla="*/ 786114 h 3677288"/>
              <a:gd name="connsiteX2591" fmla="*/ 725289 w 2046530"/>
              <a:gd name="connsiteY2591" fmla="*/ 809639 h 3677288"/>
              <a:gd name="connsiteX2592" fmla="*/ 625954 w 2046530"/>
              <a:gd name="connsiteY2592" fmla="*/ 799356 h 3677288"/>
              <a:gd name="connsiteX2593" fmla="*/ 667171 w 2046530"/>
              <a:gd name="connsiteY2593" fmla="*/ 929504 h 3677288"/>
              <a:gd name="connsiteX2594" fmla="*/ 661997 w 2046530"/>
              <a:gd name="connsiteY2594" fmla="*/ 930251 h 3677288"/>
              <a:gd name="connsiteX2595" fmla="*/ 634778 w 2046530"/>
              <a:gd name="connsiteY2595" fmla="*/ 842011 h 3677288"/>
              <a:gd name="connsiteX2596" fmla="*/ 608306 w 2046530"/>
              <a:gd name="connsiteY2596" fmla="*/ 791255 h 3677288"/>
              <a:gd name="connsiteX2597" fmla="*/ 585484 w 2046530"/>
              <a:gd name="connsiteY2597" fmla="*/ 778042 h 3677288"/>
              <a:gd name="connsiteX2598" fmla="*/ 411101 w 2046530"/>
              <a:gd name="connsiteY2598" fmla="*/ 761842 h 3677288"/>
              <a:gd name="connsiteX2599" fmla="*/ 442000 w 2046530"/>
              <a:gd name="connsiteY2599" fmla="*/ 833193 h 3677288"/>
              <a:gd name="connsiteX2600" fmla="*/ 437573 w 2046530"/>
              <a:gd name="connsiteY2600" fmla="*/ 836122 h 3677288"/>
              <a:gd name="connsiteX2601" fmla="*/ 417712 w 2046530"/>
              <a:gd name="connsiteY2601" fmla="*/ 797891 h 3677288"/>
              <a:gd name="connsiteX2602" fmla="*/ 402995 w 2046530"/>
              <a:gd name="connsiteY2602" fmla="*/ 767730 h 3677288"/>
              <a:gd name="connsiteX2603" fmla="*/ 375776 w 2046530"/>
              <a:gd name="connsiteY2603" fmla="*/ 792002 h 3677288"/>
              <a:gd name="connsiteX2604" fmla="*/ 401530 w 2046530"/>
              <a:gd name="connsiteY2604" fmla="*/ 870677 h 3677288"/>
              <a:gd name="connsiteX2605" fmla="*/ 431710 w 2046530"/>
              <a:gd name="connsiteY2605" fmla="*/ 934646 h 3677288"/>
              <a:gd name="connsiteX2606" fmla="*/ 428030 w 2046530"/>
              <a:gd name="connsiteY2606" fmla="*/ 936858 h 3677288"/>
              <a:gd name="connsiteX2607" fmla="*/ 379455 w 2046530"/>
              <a:gd name="connsiteY2607" fmla="*/ 844223 h 3677288"/>
              <a:gd name="connsiteX2608" fmla="*/ 364739 w 2046530"/>
              <a:gd name="connsiteY2608" fmla="*/ 804497 h 3677288"/>
              <a:gd name="connsiteX2609" fmla="*/ 297049 w 2046530"/>
              <a:gd name="connsiteY2609" fmla="*/ 895696 h 3677288"/>
              <a:gd name="connsiteX2610" fmla="*/ 260977 w 2046530"/>
              <a:gd name="connsiteY2610" fmla="*/ 945676 h 3677288"/>
              <a:gd name="connsiteX2611" fmla="*/ 272762 w 2046530"/>
              <a:gd name="connsiteY2611" fmla="*/ 970695 h 3677288"/>
              <a:gd name="connsiteX2612" fmla="*/ 294836 w 2046530"/>
              <a:gd name="connsiteY2612" fmla="*/ 997150 h 3677288"/>
              <a:gd name="connsiteX2613" fmla="*/ 289691 w 2046530"/>
              <a:gd name="connsiteY2613" fmla="*/ 1002320 h 3677288"/>
              <a:gd name="connsiteX2614" fmla="*/ 254366 w 2046530"/>
              <a:gd name="connsiteY2614" fmla="*/ 958200 h 3677288"/>
              <a:gd name="connsiteX2615" fmla="*/ 246261 w 2046530"/>
              <a:gd name="connsiteY2615" fmla="*/ 977301 h 3677288"/>
              <a:gd name="connsiteX2616" fmla="*/ 250687 w 2046530"/>
              <a:gd name="connsiteY2616" fmla="*/ 980978 h 3677288"/>
              <a:gd name="connsiteX2617" fmla="*/ 298515 w 2046530"/>
              <a:gd name="connsiteY2617" fmla="*/ 1037593 h 3677288"/>
              <a:gd name="connsiteX2618" fmla="*/ 363273 w 2046530"/>
              <a:gd name="connsiteY2618" fmla="*/ 1083925 h 3677288"/>
              <a:gd name="connsiteX2619" fmla="*/ 361807 w 2046530"/>
              <a:gd name="connsiteY2619" fmla="*/ 1089067 h 3677288"/>
              <a:gd name="connsiteX2620" fmla="*/ 295583 w 2046530"/>
              <a:gd name="connsiteY2620" fmla="*/ 1046440 h 3677288"/>
              <a:gd name="connsiteX2621" fmla="*/ 242582 w 2046530"/>
              <a:gd name="connsiteY2621" fmla="*/ 989078 h 3677288"/>
              <a:gd name="connsiteX2622" fmla="*/ 274227 w 2046530"/>
              <a:gd name="connsiteY2622" fmla="*/ 1114085 h 3677288"/>
              <a:gd name="connsiteX2623" fmla="*/ 267617 w 2046530"/>
              <a:gd name="connsiteY2623" fmla="*/ 1120692 h 3677288"/>
              <a:gd name="connsiteX2624" fmla="*/ 247755 w 2046530"/>
              <a:gd name="connsiteY2624" fmla="*/ 1097914 h 3677288"/>
              <a:gd name="connsiteX2625" fmla="*/ 244076 w 2046530"/>
              <a:gd name="connsiteY2625" fmla="*/ 1100844 h 3677288"/>
              <a:gd name="connsiteX2626" fmla="*/ 196248 w 2046530"/>
              <a:gd name="connsiteY2626" fmla="*/ 1119974 h 3677288"/>
              <a:gd name="connsiteX2627" fmla="*/ 275693 w 2046530"/>
              <a:gd name="connsiteY2627" fmla="*/ 1163347 h 3677288"/>
              <a:gd name="connsiteX2628" fmla="*/ 272762 w 2046530"/>
              <a:gd name="connsiteY2628" fmla="*/ 1167024 h 3677288"/>
              <a:gd name="connsiteX2629" fmla="*/ 188143 w 2046530"/>
              <a:gd name="connsiteY2629" fmla="*/ 1129510 h 3677288"/>
              <a:gd name="connsiteX2630" fmla="*/ 164602 w 2046530"/>
              <a:gd name="connsiteY2630" fmla="*/ 1161882 h 3677288"/>
              <a:gd name="connsiteX2631" fmla="*/ 116027 w 2046530"/>
              <a:gd name="connsiteY2631" fmla="*/ 1206003 h 3677288"/>
              <a:gd name="connsiteX2632" fmla="*/ 72625 w 2046530"/>
              <a:gd name="connsiteY2632" fmla="*/ 1256011 h 3677288"/>
              <a:gd name="connsiteX2633" fmla="*/ 200646 w 2046530"/>
              <a:gd name="connsiteY2633" fmla="*/ 1285425 h 3677288"/>
              <a:gd name="connsiteX2634" fmla="*/ 199180 w 2046530"/>
              <a:gd name="connsiteY2634" fmla="*/ 1290566 h 3677288"/>
              <a:gd name="connsiteX2635" fmla="*/ 65985 w 2046530"/>
              <a:gd name="connsiteY2635" fmla="*/ 1267759 h 3677288"/>
              <a:gd name="connsiteX2636" fmla="*/ 41726 w 2046530"/>
              <a:gd name="connsiteY2636" fmla="*/ 1354535 h 3677288"/>
              <a:gd name="connsiteX2637" fmla="*/ 41726 w 2046530"/>
              <a:gd name="connsiteY2637" fmla="*/ 1356000 h 3677288"/>
              <a:gd name="connsiteX2638" fmla="*/ 110882 w 2046530"/>
              <a:gd name="connsiteY2638" fmla="*/ 1361888 h 3677288"/>
              <a:gd name="connsiteX2639" fmla="*/ 110882 w 2046530"/>
              <a:gd name="connsiteY2639" fmla="*/ 1368495 h 3677288"/>
              <a:gd name="connsiteX2640" fmla="*/ 40979 w 2046530"/>
              <a:gd name="connsiteY2640" fmla="*/ 1366312 h 3677288"/>
              <a:gd name="connsiteX2641" fmla="*/ 107950 w 2046530"/>
              <a:gd name="connsiteY2641" fmla="*/ 1511885 h 3677288"/>
              <a:gd name="connsiteX2642" fmla="*/ 141780 w 2046530"/>
              <a:gd name="connsiteY2642" fmla="*/ 1539834 h 3677288"/>
              <a:gd name="connsiteX2643" fmla="*/ 260258 w 2046530"/>
              <a:gd name="connsiteY2643" fmla="*/ 1532481 h 3677288"/>
              <a:gd name="connsiteX2644" fmla="*/ 261724 w 2046530"/>
              <a:gd name="connsiteY2644" fmla="*/ 1537622 h 3677288"/>
              <a:gd name="connsiteX2645" fmla="*/ 173426 w 2046530"/>
              <a:gd name="connsiteY2645" fmla="*/ 1555288 h 3677288"/>
              <a:gd name="connsiteX2646" fmla="*/ 152099 w 2046530"/>
              <a:gd name="connsiteY2646" fmla="*/ 1555288 h 3677288"/>
              <a:gd name="connsiteX2647" fmla="*/ 176358 w 2046530"/>
              <a:gd name="connsiteY2647" fmla="*/ 1612650 h 3677288"/>
              <a:gd name="connsiteX2648" fmla="*/ 168281 w 2046530"/>
              <a:gd name="connsiteY2648" fmla="*/ 1631033 h 3677288"/>
              <a:gd name="connsiteX2649" fmla="*/ 136635 w 2046530"/>
              <a:gd name="connsiteY2649" fmla="*/ 1593519 h 3677288"/>
              <a:gd name="connsiteX2650" fmla="*/ 63801 w 2046530"/>
              <a:gd name="connsiteY2650" fmla="*/ 1501602 h 3677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</a:cxnLst>
            <a:rect l="l" t="t" r="r" b="b"/>
            <a:pathLst>
              <a:path w="2046530" h="3677288">
                <a:moveTo>
                  <a:pt x="1385312" y="1975894"/>
                </a:moveTo>
                <a:cubicBezTo>
                  <a:pt x="1383846" y="1977359"/>
                  <a:pt x="1382380" y="1979571"/>
                  <a:pt x="1380914" y="1981036"/>
                </a:cubicBezTo>
                <a:cubicBezTo>
                  <a:pt x="1380167" y="1981783"/>
                  <a:pt x="1380167" y="1982501"/>
                  <a:pt x="1380167" y="1983248"/>
                </a:cubicBezTo>
                <a:cubicBezTo>
                  <a:pt x="1371343" y="1997208"/>
                  <a:pt x="1363237" y="2011914"/>
                  <a:pt x="1355879" y="2026621"/>
                </a:cubicBezTo>
                <a:cubicBezTo>
                  <a:pt x="1349268" y="2039145"/>
                  <a:pt x="1344123" y="2052358"/>
                  <a:pt x="1347802" y="2066347"/>
                </a:cubicBezTo>
                <a:cubicBezTo>
                  <a:pt x="1348521" y="2070741"/>
                  <a:pt x="1355160" y="2069276"/>
                  <a:pt x="1355160" y="2065600"/>
                </a:cubicBezTo>
                <a:cubicBezTo>
                  <a:pt x="1355160" y="2033256"/>
                  <a:pt x="1377953" y="2007520"/>
                  <a:pt x="1389738" y="1978824"/>
                </a:cubicBezTo>
                <a:cubicBezTo>
                  <a:pt x="1391204" y="1976641"/>
                  <a:pt x="1387525" y="1972965"/>
                  <a:pt x="1385312" y="1975894"/>
                </a:cubicBezTo>
                <a:close/>
                <a:moveTo>
                  <a:pt x="1090266" y="1371453"/>
                </a:moveTo>
                <a:cubicBezTo>
                  <a:pt x="1015218" y="1394232"/>
                  <a:pt x="940142" y="1412615"/>
                  <a:pt x="860697" y="1408938"/>
                </a:cubicBezTo>
                <a:cubicBezTo>
                  <a:pt x="851844" y="1408220"/>
                  <a:pt x="851844" y="1422180"/>
                  <a:pt x="860697" y="1422180"/>
                </a:cubicBezTo>
                <a:cubicBezTo>
                  <a:pt x="941637" y="1427322"/>
                  <a:pt x="1015937" y="1403079"/>
                  <a:pt x="1091732" y="1378060"/>
                </a:cubicBezTo>
                <a:cubicBezTo>
                  <a:pt x="1096130" y="1376595"/>
                  <a:pt x="1094664" y="1369988"/>
                  <a:pt x="1090266" y="1371453"/>
                </a:cubicBezTo>
                <a:close/>
                <a:moveTo>
                  <a:pt x="761361" y="1417785"/>
                </a:moveTo>
                <a:cubicBezTo>
                  <a:pt x="761361" y="1410432"/>
                  <a:pt x="755469" y="1404543"/>
                  <a:pt x="748111" y="1404543"/>
                </a:cubicBezTo>
                <a:cubicBezTo>
                  <a:pt x="747364" y="1404543"/>
                  <a:pt x="745898" y="1404543"/>
                  <a:pt x="745151" y="1404543"/>
                </a:cubicBezTo>
                <a:cubicBezTo>
                  <a:pt x="738540" y="1404543"/>
                  <a:pt x="731900" y="1410432"/>
                  <a:pt x="731900" y="1417785"/>
                </a:cubicBezTo>
                <a:cubicBezTo>
                  <a:pt x="731900" y="1419968"/>
                  <a:pt x="732647" y="1422180"/>
                  <a:pt x="733395" y="1423645"/>
                </a:cubicBezTo>
                <a:cubicBezTo>
                  <a:pt x="732647" y="1423645"/>
                  <a:pt x="731900" y="1423645"/>
                  <a:pt x="731900" y="1423645"/>
                </a:cubicBezTo>
                <a:cubicBezTo>
                  <a:pt x="725289" y="1423645"/>
                  <a:pt x="720144" y="1428815"/>
                  <a:pt x="720144" y="1435422"/>
                </a:cubicBezTo>
                <a:cubicBezTo>
                  <a:pt x="720144" y="1440564"/>
                  <a:pt x="723823" y="1444987"/>
                  <a:pt x="728968" y="1446452"/>
                </a:cubicBezTo>
                <a:cubicBezTo>
                  <a:pt x="727502" y="1453058"/>
                  <a:pt x="731181" y="1460412"/>
                  <a:pt x="737792" y="1461906"/>
                </a:cubicBezTo>
                <a:cubicBezTo>
                  <a:pt x="738540" y="1461906"/>
                  <a:pt x="740006" y="1462624"/>
                  <a:pt x="740753" y="1462624"/>
                </a:cubicBezTo>
                <a:cubicBezTo>
                  <a:pt x="747364" y="1464089"/>
                  <a:pt x="754003" y="1460412"/>
                  <a:pt x="756188" y="1453805"/>
                </a:cubicBezTo>
                <a:cubicBezTo>
                  <a:pt x="758401" y="1447199"/>
                  <a:pt x="754003" y="1441310"/>
                  <a:pt x="748111" y="1439099"/>
                </a:cubicBezTo>
                <a:cubicBezTo>
                  <a:pt x="748830" y="1437634"/>
                  <a:pt x="748830" y="1436169"/>
                  <a:pt x="748830" y="1434675"/>
                </a:cubicBezTo>
                <a:cubicBezTo>
                  <a:pt x="748830" y="1433210"/>
                  <a:pt x="748830" y="1431745"/>
                  <a:pt x="748111" y="1430280"/>
                </a:cubicBezTo>
                <a:lnTo>
                  <a:pt x="748830" y="1430280"/>
                </a:lnTo>
                <a:cubicBezTo>
                  <a:pt x="754722" y="1430998"/>
                  <a:pt x="761361" y="1425139"/>
                  <a:pt x="761361" y="1417785"/>
                </a:cubicBezTo>
                <a:close/>
                <a:moveTo>
                  <a:pt x="695856" y="1472189"/>
                </a:moveTo>
                <a:cubicBezTo>
                  <a:pt x="699536" y="1467047"/>
                  <a:pt x="700283" y="1461906"/>
                  <a:pt x="698070" y="1456017"/>
                </a:cubicBezTo>
                <a:lnTo>
                  <a:pt x="698070" y="1455270"/>
                </a:lnTo>
                <a:cubicBezTo>
                  <a:pt x="695856" y="1450129"/>
                  <a:pt x="689246" y="1448664"/>
                  <a:pt x="684072" y="1449382"/>
                </a:cubicBezTo>
                <a:cubicBezTo>
                  <a:pt x="681887" y="1450129"/>
                  <a:pt x="680393" y="1450875"/>
                  <a:pt x="678927" y="1451594"/>
                </a:cubicBezTo>
                <a:cubicBezTo>
                  <a:pt x="678927" y="1451594"/>
                  <a:pt x="678927" y="1451594"/>
                  <a:pt x="678208" y="1452340"/>
                </a:cubicBezTo>
                <a:lnTo>
                  <a:pt x="677461" y="1452340"/>
                </a:lnTo>
                <a:cubicBezTo>
                  <a:pt x="675248" y="1447199"/>
                  <a:pt x="670850" y="1443522"/>
                  <a:pt x="664958" y="1443522"/>
                </a:cubicBezTo>
                <a:cubicBezTo>
                  <a:pt x="657600" y="1443522"/>
                  <a:pt x="650960" y="1449382"/>
                  <a:pt x="651707" y="1456735"/>
                </a:cubicBezTo>
                <a:cubicBezTo>
                  <a:pt x="651707" y="1461159"/>
                  <a:pt x="653921" y="1464835"/>
                  <a:pt x="656852" y="1467047"/>
                </a:cubicBezTo>
                <a:cubicBezTo>
                  <a:pt x="656852" y="1467765"/>
                  <a:pt x="656852" y="1467765"/>
                  <a:pt x="656852" y="1468512"/>
                </a:cubicBezTo>
                <a:cubicBezTo>
                  <a:pt x="656852" y="1473654"/>
                  <a:pt x="660532" y="1478795"/>
                  <a:pt x="665676" y="1481007"/>
                </a:cubicBezTo>
                <a:cubicBezTo>
                  <a:pt x="667171" y="1481754"/>
                  <a:pt x="667890" y="1482472"/>
                  <a:pt x="669356" y="1482472"/>
                </a:cubicBezTo>
                <a:cubicBezTo>
                  <a:pt x="670850" y="1482472"/>
                  <a:pt x="672316" y="1482472"/>
                  <a:pt x="673782" y="1482472"/>
                </a:cubicBezTo>
                <a:cubicBezTo>
                  <a:pt x="674529" y="1493502"/>
                  <a:pt x="692925" y="1491319"/>
                  <a:pt x="689964" y="1479542"/>
                </a:cubicBezTo>
                <a:cubicBezTo>
                  <a:pt x="689246" y="1478077"/>
                  <a:pt x="688498" y="1477330"/>
                  <a:pt x="687751" y="1476612"/>
                </a:cubicBezTo>
                <a:cubicBezTo>
                  <a:pt x="689964" y="1476612"/>
                  <a:pt x="693643" y="1475119"/>
                  <a:pt x="695856" y="1472189"/>
                </a:cubicBezTo>
                <a:close/>
                <a:moveTo>
                  <a:pt x="784155" y="1475119"/>
                </a:moveTo>
                <a:cubicBezTo>
                  <a:pt x="784155" y="1475119"/>
                  <a:pt x="783436" y="1475119"/>
                  <a:pt x="784155" y="1475119"/>
                </a:cubicBezTo>
                <a:cubicBezTo>
                  <a:pt x="783436" y="1475119"/>
                  <a:pt x="783436" y="1475119"/>
                  <a:pt x="784155" y="1475119"/>
                </a:cubicBezTo>
                <a:cubicBezTo>
                  <a:pt x="783436" y="1475119"/>
                  <a:pt x="784155" y="1475119"/>
                  <a:pt x="784155" y="1475119"/>
                </a:cubicBezTo>
                <a:close/>
                <a:moveTo>
                  <a:pt x="771651" y="1489107"/>
                </a:moveTo>
                <a:cubicBezTo>
                  <a:pt x="771651" y="1488360"/>
                  <a:pt x="771651" y="1488360"/>
                  <a:pt x="771651" y="1487642"/>
                </a:cubicBezTo>
                <a:cubicBezTo>
                  <a:pt x="770904" y="1487642"/>
                  <a:pt x="770904" y="1488360"/>
                  <a:pt x="771651" y="1489107"/>
                </a:cubicBezTo>
                <a:cubicBezTo>
                  <a:pt x="771651" y="1488360"/>
                  <a:pt x="771651" y="1489107"/>
                  <a:pt x="771651" y="1489107"/>
                </a:cubicBezTo>
                <a:close/>
                <a:moveTo>
                  <a:pt x="784155" y="1475119"/>
                </a:moveTo>
                <a:cubicBezTo>
                  <a:pt x="785620" y="1475865"/>
                  <a:pt x="786368" y="1476612"/>
                  <a:pt x="787834" y="1477330"/>
                </a:cubicBezTo>
                <a:cubicBezTo>
                  <a:pt x="790794" y="1480289"/>
                  <a:pt x="791513" y="1483219"/>
                  <a:pt x="792260" y="1486895"/>
                </a:cubicBezTo>
                <a:cubicBezTo>
                  <a:pt x="792260" y="1492784"/>
                  <a:pt x="787115" y="1497179"/>
                  <a:pt x="781941" y="1497179"/>
                </a:cubicBezTo>
                <a:cubicBezTo>
                  <a:pt x="777544" y="1497179"/>
                  <a:pt x="773865" y="1494249"/>
                  <a:pt x="772399" y="1489825"/>
                </a:cubicBezTo>
                <a:cubicBezTo>
                  <a:pt x="771651" y="1488360"/>
                  <a:pt x="770904" y="1486895"/>
                  <a:pt x="770904" y="1485431"/>
                </a:cubicBezTo>
                <a:cubicBezTo>
                  <a:pt x="759148" y="1484684"/>
                  <a:pt x="756935" y="1468512"/>
                  <a:pt x="765759" y="1463370"/>
                </a:cubicBezTo>
                <a:cubicBezTo>
                  <a:pt x="762827" y="1457482"/>
                  <a:pt x="764293" y="1450875"/>
                  <a:pt x="770186" y="1447199"/>
                </a:cubicBezTo>
                <a:cubicBezTo>
                  <a:pt x="775331" y="1444240"/>
                  <a:pt x="783436" y="1445705"/>
                  <a:pt x="786368" y="1451594"/>
                </a:cubicBezTo>
                <a:cubicBezTo>
                  <a:pt x="787115" y="1451594"/>
                  <a:pt x="787834" y="1450875"/>
                  <a:pt x="788581" y="1450875"/>
                </a:cubicBezTo>
                <a:cubicBezTo>
                  <a:pt x="790794" y="1447199"/>
                  <a:pt x="794473" y="1444987"/>
                  <a:pt x="798152" y="1442775"/>
                </a:cubicBezTo>
                <a:cubicBezTo>
                  <a:pt x="803297" y="1440564"/>
                  <a:pt x="809190" y="1441310"/>
                  <a:pt x="811374" y="1446452"/>
                </a:cubicBezTo>
                <a:cubicBezTo>
                  <a:pt x="812869" y="1448664"/>
                  <a:pt x="812869" y="1452340"/>
                  <a:pt x="812121" y="1455270"/>
                </a:cubicBezTo>
                <a:cubicBezTo>
                  <a:pt x="815053" y="1462624"/>
                  <a:pt x="814335" y="1471442"/>
                  <a:pt x="806976" y="1475865"/>
                </a:cubicBezTo>
                <a:cubicBezTo>
                  <a:pt x="802550" y="1478795"/>
                  <a:pt x="797405" y="1477330"/>
                  <a:pt x="794473" y="1474400"/>
                </a:cubicBezTo>
                <a:cubicBezTo>
                  <a:pt x="790047" y="1475865"/>
                  <a:pt x="787115" y="1475865"/>
                  <a:pt x="784155" y="1475119"/>
                </a:cubicBezTo>
                <a:close/>
                <a:moveTo>
                  <a:pt x="790794" y="1421462"/>
                </a:moveTo>
                <a:cubicBezTo>
                  <a:pt x="790047" y="1419968"/>
                  <a:pt x="790047" y="1417785"/>
                  <a:pt x="790047" y="1415574"/>
                </a:cubicBezTo>
                <a:cubicBezTo>
                  <a:pt x="790047" y="1415574"/>
                  <a:pt x="789300" y="1415574"/>
                  <a:pt x="789300" y="1416292"/>
                </a:cubicBezTo>
                <a:cubicBezTo>
                  <a:pt x="788581" y="1416292"/>
                  <a:pt x="787834" y="1417038"/>
                  <a:pt x="787115" y="1417038"/>
                </a:cubicBezTo>
                <a:cubicBezTo>
                  <a:pt x="787834" y="1418503"/>
                  <a:pt x="787834" y="1419250"/>
                  <a:pt x="787834" y="1420715"/>
                </a:cubicBezTo>
                <a:cubicBezTo>
                  <a:pt x="788581" y="1420715"/>
                  <a:pt x="790047" y="1421462"/>
                  <a:pt x="790794" y="1421462"/>
                </a:cubicBezTo>
                <a:close/>
                <a:moveTo>
                  <a:pt x="823159" y="1427322"/>
                </a:moveTo>
                <a:cubicBezTo>
                  <a:pt x="823159" y="1430280"/>
                  <a:pt x="823159" y="1432492"/>
                  <a:pt x="820945" y="1434675"/>
                </a:cubicBezTo>
                <a:cubicBezTo>
                  <a:pt x="818014" y="1438352"/>
                  <a:pt x="814335" y="1439099"/>
                  <a:pt x="810655" y="1438352"/>
                </a:cubicBezTo>
                <a:cubicBezTo>
                  <a:pt x="809190" y="1438352"/>
                  <a:pt x="808442" y="1437634"/>
                  <a:pt x="806976" y="1436887"/>
                </a:cubicBezTo>
                <a:cubicBezTo>
                  <a:pt x="803297" y="1435422"/>
                  <a:pt x="800337" y="1432492"/>
                  <a:pt x="799618" y="1428815"/>
                </a:cubicBezTo>
                <a:cubicBezTo>
                  <a:pt x="798871" y="1428815"/>
                  <a:pt x="798871" y="1428815"/>
                  <a:pt x="798152" y="1428069"/>
                </a:cubicBezTo>
                <a:cubicBezTo>
                  <a:pt x="797405" y="1428069"/>
                  <a:pt x="797405" y="1427322"/>
                  <a:pt x="796658" y="1427322"/>
                </a:cubicBezTo>
                <a:cubicBezTo>
                  <a:pt x="796658" y="1428069"/>
                  <a:pt x="797405" y="1428815"/>
                  <a:pt x="797405" y="1429533"/>
                </a:cubicBezTo>
                <a:cubicBezTo>
                  <a:pt x="799618" y="1436169"/>
                  <a:pt x="792260" y="1443522"/>
                  <a:pt x="785620" y="1441310"/>
                </a:cubicBezTo>
                <a:cubicBezTo>
                  <a:pt x="784902" y="1441310"/>
                  <a:pt x="784155" y="1440564"/>
                  <a:pt x="783436" y="1440564"/>
                </a:cubicBezTo>
                <a:cubicBezTo>
                  <a:pt x="779757" y="1439099"/>
                  <a:pt x="777544" y="1436887"/>
                  <a:pt x="776078" y="1433210"/>
                </a:cubicBezTo>
                <a:cubicBezTo>
                  <a:pt x="770186" y="1435422"/>
                  <a:pt x="763546" y="1431745"/>
                  <a:pt x="761361" y="1425857"/>
                </a:cubicBezTo>
                <a:cubicBezTo>
                  <a:pt x="758401" y="1419968"/>
                  <a:pt x="761361" y="1414109"/>
                  <a:pt x="766506" y="1410432"/>
                </a:cubicBezTo>
                <a:cubicBezTo>
                  <a:pt x="767225" y="1409685"/>
                  <a:pt x="767972" y="1409685"/>
                  <a:pt x="767972" y="1408938"/>
                </a:cubicBezTo>
                <a:cubicBezTo>
                  <a:pt x="768720" y="1408220"/>
                  <a:pt x="770186" y="1407473"/>
                  <a:pt x="770904" y="1407473"/>
                </a:cubicBezTo>
                <a:cubicBezTo>
                  <a:pt x="767225" y="1404543"/>
                  <a:pt x="765759" y="1400120"/>
                  <a:pt x="766506" y="1394978"/>
                </a:cubicBezTo>
                <a:cubicBezTo>
                  <a:pt x="767972" y="1389090"/>
                  <a:pt x="774583" y="1384695"/>
                  <a:pt x="781223" y="1386878"/>
                </a:cubicBezTo>
                <a:cubicBezTo>
                  <a:pt x="781941" y="1386878"/>
                  <a:pt x="783436" y="1387625"/>
                  <a:pt x="784155" y="1387625"/>
                </a:cubicBezTo>
                <a:cubicBezTo>
                  <a:pt x="786368" y="1388372"/>
                  <a:pt x="788581" y="1389837"/>
                  <a:pt x="790047" y="1391302"/>
                </a:cubicBezTo>
                <a:cubicBezTo>
                  <a:pt x="792260" y="1392767"/>
                  <a:pt x="793726" y="1394978"/>
                  <a:pt x="794473" y="1397908"/>
                </a:cubicBezTo>
                <a:cubicBezTo>
                  <a:pt x="795192" y="1400120"/>
                  <a:pt x="795192" y="1401585"/>
                  <a:pt x="795192" y="1403797"/>
                </a:cubicBezTo>
                <a:cubicBezTo>
                  <a:pt x="795192" y="1404543"/>
                  <a:pt x="795192" y="1405262"/>
                  <a:pt x="795192" y="1406008"/>
                </a:cubicBezTo>
                <a:cubicBezTo>
                  <a:pt x="798871" y="1403797"/>
                  <a:pt x="802550" y="1403797"/>
                  <a:pt x="806229" y="1406008"/>
                </a:cubicBezTo>
                <a:cubicBezTo>
                  <a:pt x="806976" y="1406755"/>
                  <a:pt x="807695" y="1406755"/>
                  <a:pt x="808442" y="1407473"/>
                </a:cubicBezTo>
                <a:cubicBezTo>
                  <a:pt x="809190" y="1408220"/>
                  <a:pt x="809908" y="1408938"/>
                  <a:pt x="810655" y="1409685"/>
                </a:cubicBezTo>
                <a:cubicBezTo>
                  <a:pt x="811374" y="1409685"/>
                  <a:pt x="812121" y="1409685"/>
                  <a:pt x="812869" y="1409685"/>
                </a:cubicBezTo>
                <a:cubicBezTo>
                  <a:pt x="821693" y="1411150"/>
                  <a:pt x="827585" y="1419968"/>
                  <a:pt x="823159" y="1427322"/>
                </a:cubicBezTo>
                <a:close/>
                <a:moveTo>
                  <a:pt x="770904" y="1367777"/>
                </a:moveTo>
                <a:cubicBezTo>
                  <a:pt x="776078" y="1372918"/>
                  <a:pt x="785620" y="1372171"/>
                  <a:pt x="788581" y="1365565"/>
                </a:cubicBezTo>
                <a:cubicBezTo>
                  <a:pt x="788581" y="1365565"/>
                  <a:pt x="788581" y="1364818"/>
                  <a:pt x="789300" y="1364818"/>
                </a:cubicBezTo>
                <a:cubicBezTo>
                  <a:pt x="792979" y="1357465"/>
                  <a:pt x="787834" y="1349393"/>
                  <a:pt x="781223" y="1348646"/>
                </a:cubicBezTo>
                <a:lnTo>
                  <a:pt x="781223" y="1347928"/>
                </a:lnTo>
                <a:cubicBezTo>
                  <a:pt x="779757" y="1343505"/>
                  <a:pt x="776796" y="1340575"/>
                  <a:pt x="772399" y="1338363"/>
                </a:cubicBezTo>
                <a:cubicBezTo>
                  <a:pt x="767972" y="1335405"/>
                  <a:pt x="761361" y="1336898"/>
                  <a:pt x="758401" y="1342040"/>
                </a:cubicBezTo>
                <a:cubicBezTo>
                  <a:pt x="756188" y="1346435"/>
                  <a:pt x="756935" y="1353788"/>
                  <a:pt x="762080" y="1356000"/>
                </a:cubicBezTo>
                <a:cubicBezTo>
                  <a:pt x="764293" y="1356747"/>
                  <a:pt x="765759" y="1357465"/>
                  <a:pt x="767972" y="1358212"/>
                </a:cubicBezTo>
                <a:cubicBezTo>
                  <a:pt x="767225" y="1361141"/>
                  <a:pt x="767972" y="1365565"/>
                  <a:pt x="770904" y="1367777"/>
                </a:cubicBezTo>
                <a:close/>
                <a:moveTo>
                  <a:pt x="704681" y="1442775"/>
                </a:moveTo>
                <a:cubicBezTo>
                  <a:pt x="705428" y="1442775"/>
                  <a:pt x="706894" y="1442028"/>
                  <a:pt x="707641" y="1442028"/>
                </a:cubicBezTo>
                <a:cubicBezTo>
                  <a:pt x="714252" y="1440564"/>
                  <a:pt x="717931" y="1432492"/>
                  <a:pt x="714999" y="1426604"/>
                </a:cubicBezTo>
                <a:cubicBezTo>
                  <a:pt x="713505" y="1422180"/>
                  <a:pt x="709826" y="1420715"/>
                  <a:pt x="705428" y="1419968"/>
                </a:cubicBezTo>
                <a:cubicBezTo>
                  <a:pt x="703215" y="1417785"/>
                  <a:pt x="699536" y="1416292"/>
                  <a:pt x="696604" y="1417038"/>
                </a:cubicBezTo>
                <a:cubicBezTo>
                  <a:pt x="695856" y="1417038"/>
                  <a:pt x="695109" y="1417785"/>
                  <a:pt x="694391" y="1417785"/>
                </a:cubicBezTo>
                <a:cubicBezTo>
                  <a:pt x="686285" y="1419968"/>
                  <a:pt x="684072" y="1430280"/>
                  <a:pt x="689964" y="1435422"/>
                </a:cubicBezTo>
                <a:cubicBezTo>
                  <a:pt x="690712" y="1436169"/>
                  <a:pt x="691430" y="1436887"/>
                  <a:pt x="692177" y="1436887"/>
                </a:cubicBezTo>
                <a:cubicBezTo>
                  <a:pt x="695109" y="1442028"/>
                  <a:pt x="699536" y="1444240"/>
                  <a:pt x="704681" y="1442775"/>
                </a:cubicBezTo>
                <a:close/>
                <a:moveTo>
                  <a:pt x="738540" y="1511885"/>
                </a:moveTo>
                <a:cubicBezTo>
                  <a:pt x="739287" y="1515562"/>
                  <a:pt x="738540" y="1519239"/>
                  <a:pt x="735579" y="1521451"/>
                </a:cubicBezTo>
                <a:cubicBezTo>
                  <a:pt x="728221" y="1528086"/>
                  <a:pt x="716465" y="1527339"/>
                  <a:pt x="712786" y="1517056"/>
                </a:cubicBezTo>
                <a:cubicBezTo>
                  <a:pt x="711320" y="1513379"/>
                  <a:pt x="713505" y="1509702"/>
                  <a:pt x="716465" y="1507491"/>
                </a:cubicBezTo>
                <a:cubicBezTo>
                  <a:pt x="716465" y="1506744"/>
                  <a:pt x="715718" y="1506744"/>
                  <a:pt x="715718" y="1506026"/>
                </a:cubicBezTo>
                <a:cubicBezTo>
                  <a:pt x="710573" y="1498672"/>
                  <a:pt x="719397" y="1488360"/>
                  <a:pt x="727502" y="1491319"/>
                </a:cubicBezTo>
                <a:cubicBezTo>
                  <a:pt x="728221" y="1491319"/>
                  <a:pt x="728968" y="1491319"/>
                  <a:pt x="728968" y="1492037"/>
                </a:cubicBezTo>
                <a:cubicBezTo>
                  <a:pt x="731181" y="1489107"/>
                  <a:pt x="734861" y="1487642"/>
                  <a:pt x="739287" y="1488360"/>
                </a:cubicBezTo>
                <a:cubicBezTo>
                  <a:pt x="741471" y="1486895"/>
                  <a:pt x="743685" y="1486895"/>
                  <a:pt x="746645" y="1487642"/>
                </a:cubicBezTo>
                <a:cubicBezTo>
                  <a:pt x="749577" y="1488360"/>
                  <a:pt x="751790" y="1489825"/>
                  <a:pt x="754003" y="1492037"/>
                </a:cubicBezTo>
                <a:cubicBezTo>
                  <a:pt x="754722" y="1492784"/>
                  <a:pt x="755469" y="1493502"/>
                  <a:pt x="756188" y="1494996"/>
                </a:cubicBezTo>
                <a:cubicBezTo>
                  <a:pt x="759148" y="1493502"/>
                  <a:pt x="762827" y="1493502"/>
                  <a:pt x="765759" y="1494996"/>
                </a:cubicBezTo>
                <a:cubicBezTo>
                  <a:pt x="771651" y="1497926"/>
                  <a:pt x="772399" y="1506026"/>
                  <a:pt x="767972" y="1511167"/>
                </a:cubicBezTo>
                <a:cubicBezTo>
                  <a:pt x="763546" y="1514844"/>
                  <a:pt x="758401" y="1516309"/>
                  <a:pt x="753256" y="1513379"/>
                </a:cubicBezTo>
                <a:cubicBezTo>
                  <a:pt x="751043" y="1512632"/>
                  <a:pt x="750324" y="1510421"/>
                  <a:pt x="749577" y="1508209"/>
                </a:cubicBezTo>
                <a:cubicBezTo>
                  <a:pt x="748830" y="1508209"/>
                  <a:pt x="748111" y="1508209"/>
                  <a:pt x="747364" y="1508956"/>
                </a:cubicBezTo>
                <a:cubicBezTo>
                  <a:pt x="746645" y="1508956"/>
                  <a:pt x="745898" y="1508956"/>
                  <a:pt x="745151" y="1508956"/>
                </a:cubicBezTo>
                <a:cubicBezTo>
                  <a:pt x="742219" y="1510421"/>
                  <a:pt x="740753" y="1511167"/>
                  <a:pt x="738540" y="1511885"/>
                </a:cubicBezTo>
                <a:close/>
                <a:moveTo>
                  <a:pt x="735579" y="1361888"/>
                </a:moveTo>
                <a:cubicBezTo>
                  <a:pt x="734861" y="1361888"/>
                  <a:pt x="734861" y="1362635"/>
                  <a:pt x="734113" y="1362635"/>
                </a:cubicBezTo>
                <a:cubicBezTo>
                  <a:pt x="734861" y="1362635"/>
                  <a:pt x="734861" y="1362635"/>
                  <a:pt x="735579" y="1361888"/>
                </a:cubicBezTo>
                <a:cubicBezTo>
                  <a:pt x="735579" y="1362635"/>
                  <a:pt x="735579" y="1362635"/>
                  <a:pt x="735579" y="1361888"/>
                </a:cubicBezTo>
                <a:close/>
                <a:moveTo>
                  <a:pt x="647281" y="1385413"/>
                </a:moveTo>
                <a:lnTo>
                  <a:pt x="648028" y="1385413"/>
                </a:lnTo>
                <a:cubicBezTo>
                  <a:pt x="648028" y="1385413"/>
                  <a:pt x="647281" y="1385413"/>
                  <a:pt x="647281" y="1384695"/>
                </a:cubicBezTo>
                <a:lnTo>
                  <a:pt x="647281" y="1385413"/>
                </a:lnTo>
                <a:cubicBezTo>
                  <a:pt x="647281" y="1386160"/>
                  <a:pt x="647281" y="1385413"/>
                  <a:pt x="647281" y="1385413"/>
                </a:cubicBezTo>
                <a:close/>
                <a:moveTo>
                  <a:pt x="630380" y="1443522"/>
                </a:moveTo>
                <a:cubicBezTo>
                  <a:pt x="631099" y="1442775"/>
                  <a:pt x="631846" y="1442028"/>
                  <a:pt x="631846" y="1442028"/>
                </a:cubicBezTo>
                <a:cubicBezTo>
                  <a:pt x="631099" y="1442028"/>
                  <a:pt x="630380" y="1442028"/>
                  <a:pt x="629633" y="1441310"/>
                </a:cubicBezTo>
                <a:cubicBezTo>
                  <a:pt x="629633" y="1442775"/>
                  <a:pt x="628886" y="1444987"/>
                  <a:pt x="628886" y="1446452"/>
                </a:cubicBezTo>
                <a:cubicBezTo>
                  <a:pt x="629633" y="1444987"/>
                  <a:pt x="629633" y="1444240"/>
                  <a:pt x="630380" y="1443522"/>
                </a:cubicBezTo>
                <a:close/>
                <a:moveTo>
                  <a:pt x="756935" y="1175842"/>
                </a:moveTo>
                <a:cubicBezTo>
                  <a:pt x="759148" y="1203044"/>
                  <a:pt x="764293" y="1225104"/>
                  <a:pt x="772399" y="1249376"/>
                </a:cubicBezTo>
                <a:cubicBezTo>
                  <a:pt x="776078" y="1220709"/>
                  <a:pt x="782689" y="1192014"/>
                  <a:pt x="787115" y="1164094"/>
                </a:cubicBezTo>
                <a:cubicBezTo>
                  <a:pt x="793726" y="1123651"/>
                  <a:pt x="798871" y="1082460"/>
                  <a:pt x="812869" y="1043482"/>
                </a:cubicBezTo>
                <a:cubicBezTo>
                  <a:pt x="828304" y="1000826"/>
                  <a:pt x="845233" y="965553"/>
                  <a:pt x="834943" y="919221"/>
                </a:cubicBezTo>
                <a:cubicBezTo>
                  <a:pt x="826838" y="883172"/>
                  <a:pt x="806976" y="853759"/>
                  <a:pt x="779010" y="829516"/>
                </a:cubicBezTo>
                <a:cubicBezTo>
                  <a:pt x="785620" y="846406"/>
                  <a:pt x="783436" y="867001"/>
                  <a:pt x="775331" y="885384"/>
                </a:cubicBezTo>
                <a:cubicBezTo>
                  <a:pt x="752509" y="939070"/>
                  <a:pt x="697322" y="966271"/>
                  <a:pt x="700283" y="1032452"/>
                </a:cubicBezTo>
                <a:cubicBezTo>
                  <a:pt x="701749" y="1067753"/>
                  <a:pt x="720863" y="1088349"/>
                  <a:pt x="740006" y="1116297"/>
                </a:cubicBezTo>
                <a:cubicBezTo>
                  <a:pt x="754003" y="1136146"/>
                  <a:pt x="755469" y="1153064"/>
                  <a:pt x="756935" y="1175842"/>
                </a:cubicBezTo>
                <a:close/>
                <a:moveTo>
                  <a:pt x="654639" y="1508209"/>
                </a:moveTo>
                <a:cubicBezTo>
                  <a:pt x="655387" y="1509702"/>
                  <a:pt x="656134" y="1511167"/>
                  <a:pt x="656134" y="1512632"/>
                </a:cubicBezTo>
                <a:cubicBezTo>
                  <a:pt x="657600" y="1514844"/>
                  <a:pt x="658318" y="1517774"/>
                  <a:pt x="657600" y="1521451"/>
                </a:cubicBezTo>
                <a:cubicBezTo>
                  <a:pt x="647281" y="1556006"/>
                  <a:pt x="623022" y="1580278"/>
                  <a:pt x="592842" y="1598661"/>
                </a:cubicBezTo>
                <a:cubicBezTo>
                  <a:pt x="569302" y="1612650"/>
                  <a:pt x="543548" y="1622186"/>
                  <a:pt x="519260" y="1633963"/>
                </a:cubicBezTo>
                <a:cubicBezTo>
                  <a:pt x="499399" y="1644246"/>
                  <a:pt x="480256" y="1657488"/>
                  <a:pt x="458929" y="1665588"/>
                </a:cubicBezTo>
                <a:cubicBezTo>
                  <a:pt x="440534" y="1672941"/>
                  <a:pt x="421391" y="1673660"/>
                  <a:pt x="402277" y="1679548"/>
                </a:cubicBezTo>
                <a:cubicBezTo>
                  <a:pt x="375029" y="1687648"/>
                  <a:pt x="361807" y="1710426"/>
                  <a:pt x="336772" y="1719991"/>
                </a:cubicBezTo>
                <a:cubicBezTo>
                  <a:pt x="316163" y="1727345"/>
                  <a:pt x="295583" y="1724415"/>
                  <a:pt x="274227" y="1733233"/>
                </a:cubicBezTo>
                <a:cubicBezTo>
                  <a:pt x="228613" y="1751617"/>
                  <a:pt x="235223" y="1797949"/>
                  <a:pt x="249940" y="1836180"/>
                </a:cubicBezTo>
                <a:cubicBezTo>
                  <a:pt x="251434" y="1840604"/>
                  <a:pt x="245542" y="1842069"/>
                  <a:pt x="243329" y="1839110"/>
                </a:cubicBezTo>
                <a:cubicBezTo>
                  <a:pt x="223468" y="1808979"/>
                  <a:pt x="216109" y="1771465"/>
                  <a:pt x="237437" y="1739840"/>
                </a:cubicBezTo>
                <a:cubicBezTo>
                  <a:pt x="246261" y="1726627"/>
                  <a:pt x="257298" y="1719991"/>
                  <a:pt x="272014" y="1714103"/>
                </a:cubicBezTo>
                <a:cubicBezTo>
                  <a:pt x="284546" y="1709708"/>
                  <a:pt x="297768" y="1708961"/>
                  <a:pt x="310300" y="1706032"/>
                </a:cubicBezTo>
                <a:cubicBezTo>
                  <a:pt x="332374" y="1700890"/>
                  <a:pt x="344877" y="1690578"/>
                  <a:pt x="361060" y="1678083"/>
                </a:cubicBezTo>
                <a:cubicBezTo>
                  <a:pt x="377989" y="1664841"/>
                  <a:pt x="394171" y="1661165"/>
                  <a:pt x="415499" y="1656770"/>
                </a:cubicBezTo>
                <a:cubicBezTo>
                  <a:pt x="446426" y="1650135"/>
                  <a:pt x="469966" y="1636893"/>
                  <a:pt x="497186" y="1622186"/>
                </a:cubicBezTo>
                <a:cubicBezTo>
                  <a:pt x="548693" y="1594266"/>
                  <a:pt x="611238" y="1577348"/>
                  <a:pt x="636244" y="1519239"/>
                </a:cubicBezTo>
                <a:cubicBezTo>
                  <a:pt x="582552" y="1525127"/>
                  <a:pt x="539869" y="1531016"/>
                  <a:pt x="494254" y="1564853"/>
                </a:cubicBezTo>
                <a:cubicBezTo>
                  <a:pt x="464821" y="1586913"/>
                  <a:pt x="438320" y="1611903"/>
                  <a:pt x="405209" y="1628074"/>
                </a:cubicBezTo>
                <a:cubicBezTo>
                  <a:pt x="341917" y="1658235"/>
                  <a:pt x="262472" y="1659700"/>
                  <a:pt x="196967" y="1635428"/>
                </a:cubicBezTo>
                <a:cubicBezTo>
                  <a:pt x="193288" y="1633963"/>
                  <a:pt x="194035" y="1628074"/>
                  <a:pt x="197714" y="1628821"/>
                </a:cubicBezTo>
                <a:cubicBezTo>
                  <a:pt x="245542" y="1631033"/>
                  <a:pt x="291157" y="1636893"/>
                  <a:pt x="338985" y="1628074"/>
                </a:cubicBezTo>
                <a:cubicBezTo>
                  <a:pt x="386066" y="1619256"/>
                  <a:pt x="422138" y="1594984"/>
                  <a:pt x="458182" y="1565571"/>
                </a:cubicBezTo>
                <a:cubicBezTo>
                  <a:pt x="501612" y="1530269"/>
                  <a:pt x="557517" y="1493502"/>
                  <a:pt x="615664" y="1497926"/>
                </a:cubicBezTo>
                <a:cubicBezTo>
                  <a:pt x="611238" y="1492037"/>
                  <a:pt x="607558" y="1485431"/>
                  <a:pt x="605345" y="1478077"/>
                </a:cubicBezTo>
                <a:cubicBezTo>
                  <a:pt x="575194" y="1473654"/>
                  <a:pt x="537656" y="1485431"/>
                  <a:pt x="511155" y="1492037"/>
                </a:cubicBezTo>
                <a:cubicBezTo>
                  <a:pt x="483217" y="1498672"/>
                  <a:pt x="455969" y="1507491"/>
                  <a:pt x="429496" y="1517056"/>
                </a:cubicBezTo>
                <a:cubicBezTo>
                  <a:pt x="377242" y="1536904"/>
                  <a:pt x="327201" y="1573671"/>
                  <a:pt x="272014" y="1582489"/>
                </a:cubicBezTo>
                <a:cubicBezTo>
                  <a:pt x="268335" y="1583236"/>
                  <a:pt x="266869" y="1578066"/>
                  <a:pt x="270548" y="1577348"/>
                </a:cubicBezTo>
                <a:cubicBezTo>
                  <a:pt x="311766" y="1567036"/>
                  <a:pt x="347809" y="1542046"/>
                  <a:pt x="386066" y="1524409"/>
                </a:cubicBezTo>
                <a:cubicBezTo>
                  <a:pt x="412567" y="1512632"/>
                  <a:pt x="439068" y="1501602"/>
                  <a:pt x="467006" y="1492784"/>
                </a:cubicBezTo>
                <a:cubicBezTo>
                  <a:pt x="500118" y="1481754"/>
                  <a:pt x="561196" y="1458229"/>
                  <a:pt x="603879" y="1464835"/>
                </a:cubicBezTo>
                <a:cubicBezTo>
                  <a:pt x="603879" y="1461906"/>
                  <a:pt x="603879" y="1459694"/>
                  <a:pt x="604627" y="1456735"/>
                </a:cubicBezTo>
                <a:cubicBezTo>
                  <a:pt x="606093" y="1447917"/>
                  <a:pt x="608306" y="1438352"/>
                  <a:pt x="611238" y="1428069"/>
                </a:cubicBezTo>
                <a:cubicBezTo>
                  <a:pt x="528832" y="1446452"/>
                  <a:pt x="444931" y="1458947"/>
                  <a:pt x="362526" y="1478795"/>
                </a:cubicBezTo>
                <a:cubicBezTo>
                  <a:pt x="358128" y="1480289"/>
                  <a:pt x="356633" y="1473654"/>
                  <a:pt x="360312" y="1472189"/>
                </a:cubicBezTo>
                <a:cubicBezTo>
                  <a:pt x="439068" y="1443522"/>
                  <a:pt x="530298" y="1418503"/>
                  <a:pt x="614917" y="1417785"/>
                </a:cubicBezTo>
                <a:cubicBezTo>
                  <a:pt x="616382" y="1413362"/>
                  <a:pt x="617848" y="1408220"/>
                  <a:pt x="620062" y="1403797"/>
                </a:cubicBezTo>
                <a:cubicBezTo>
                  <a:pt x="585484" y="1397908"/>
                  <a:pt x="553119" y="1385413"/>
                  <a:pt x="518513" y="1382483"/>
                </a:cubicBezTo>
                <a:cubicBezTo>
                  <a:pt x="494254" y="1381018"/>
                  <a:pt x="470685" y="1383201"/>
                  <a:pt x="446426" y="1385413"/>
                </a:cubicBezTo>
                <a:cubicBezTo>
                  <a:pt x="398598" y="1390555"/>
                  <a:pt x="349275" y="1400120"/>
                  <a:pt x="301447" y="1390555"/>
                </a:cubicBezTo>
                <a:cubicBezTo>
                  <a:pt x="298515" y="1389837"/>
                  <a:pt x="299262" y="1384695"/>
                  <a:pt x="302194" y="1384695"/>
                </a:cubicBezTo>
                <a:cubicBezTo>
                  <a:pt x="358846" y="1386878"/>
                  <a:pt x="411820" y="1378060"/>
                  <a:pt x="467753" y="1372918"/>
                </a:cubicBezTo>
                <a:cubicBezTo>
                  <a:pt x="522939" y="1368495"/>
                  <a:pt x="569302" y="1381018"/>
                  <a:pt x="623022" y="1391302"/>
                </a:cubicBezTo>
                <a:cubicBezTo>
                  <a:pt x="623741" y="1391302"/>
                  <a:pt x="623741" y="1391302"/>
                  <a:pt x="623741" y="1392049"/>
                </a:cubicBezTo>
                <a:cubicBezTo>
                  <a:pt x="628167" y="1381737"/>
                  <a:pt x="632565" y="1371453"/>
                  <a:pt x="637738" y="1362635"/>
                </a:cubicBezTo>
                <a:cubicBezTo>
                  <a:pt x="601666" y="1340575"/>
                  <a:pt x="547227" y="1336151"/>
                  <a:pt x="506757" y="1331728"/>
                </a:cubicBezTo>
                <a:cubicBezTo>
                  <a:pt x="501612" y="1331010"/>
                  <a:pt x="501612" y="1323656"/>
                  <a:pt x="506757" y="1323656"/>
                </a:cubicBezTo>
                <a:cubicBezTo>
                  <a:pt x="548693" y="1327333"/>
                  <a:pt x="606811" y="1327333"/>
                  <a:pt x="643602" y="1351605"/>
                </a:cubicBezTo>
                <a:cubicBezTo>
                  <a:pt x="645097" y="1349393"/>
                  <a:pt x="646562" y="1347181"/>
                  <a:pt x="648028" y="1344970"/>
                </a:cubicBezTo>
                <a:cubicBezTo>
                  <a:pt x="645815" y="1344970"/>
                  <a:pt x="643602" y="1343505"/>
                  <a:pt x="641418" y="1342040"/>
                </a:cubicBezTo>
                <a:cubicBezTo>
                  <a:pt x="600948" y="1308950"/>
                  <a:pt x="553119" y="1284678"/>
                  <a:pt x="499399" y="1286890"/>
                </a:cubicBezTo>
                <a:cubicBezTo>
                  <a:pt x="463327" y="1288355"/>
                  <a:pt x="428030" y="1303061"/>
                  <a:pt x="391958" y="1294243"/>
                </a:cubicBezTo>
                <a:cubicBezTo>
                  <a:pt x="368418" y="1288355"/>
                  <a:pt x="347091" y="1273648"/>
                  <a:pt x="333840" y="1253053"/>
                </a:cubicBezTo>
                <a:cubicBezTo>
                  <a:pt x="311018" y="1217751"/>
                  <a:pt x="324269" y="1164094"/>
                  <a:pt x="283051" y="1140540"/>
                </a:cubicBezTo>
                <a:cubicBezTo>
                  <a:pt x="278654" y="1138357"/>
                  <a:pt x="282333" y="1132469"/>
                  <a:pt x="286731" y="1134681"/>
                </a:cubicBezTo>
                <a:cubicBezTo>
                  <a:pt x="315445" y="1147176"/>
                  <a:pt x="322056" y="1171447"/>
                  <a:pt x="328695" y="1200114"/>
                </a:cubicBezTo>
                <a:cubicBezTo>
                  <a:pt x="335306" y="1228063"/>
                  <a:pt x="344130" y="1256011"/>
                  <a:pt x="371350" y="1269971"/>
                </a:cubicBezTo>
                <a:cubicBezTo>
                  <a:pt x="400064" y="1284678"/>
                  <a:pt x="432428" y="1275860"/>
                  <a:pt x="461861" y="1269971"/>
                </a:cubicBezTo>
                <a:cubicBezTo>
                  <a:pt x="508970" y="1261153"/>
                  <a:pt x="550906" y="1265548"/>
                  <a:pt x="590629" y="1282466"/>
                </a:cubicBezTo>
                <a:cubicBezTo>
                  <a:pt x="558983" y="1256011"/>
                  <a:pt x="525871" y="1230993"/>
                  <a:pt x="489828" y="1209679"/>
                </a:cubicBezTo>
                <a:cubicBezTo>
                  <a:pt x="486896" y="1208214"/>
                  <a:pt x="489828" y="1203791"/>
                  <a:pt x="492041" y="1205256"/>
                </a:cubicBezTo>
                <a:cubicBezTo>
                  <a:pt x="553838" y="1233204"/>
                  <a:pt x="617130" y="1279536"/>
                  <a:pt x="664958" y="1329545"/>
                </a:cubicBezTo>
                <a:cubicBezTo>
                  <a:pt x="671569" y="1325121"/>
                  <a:pt x="678927" y="1320698"/>
                  <a:pt x="686285" y="1317768"/>
                </a:cubicBezTo>
                <a:cubicBezTo>
                  <a:pt x="668637" y="1303808"/>
                  <a:pt x="657600" y="1286143"/>
                  <a:pt x="643602" y="1267041"/>
                </a:cubicBezTo>
                <a:cubicBezTo>
                  <a:pt x="623022" y="1239093"/>
                  <a:pt x="600948" y="1213356"/>
                  <a:pt x="575913" y="1188337"/>
                </a:cubicBezTo>
                <a:cubicBezTo>
                  <a:pt x="527366" y="1140540"/>
                  <a:pt x="470685" y="1103055"/>
                  <a:pt x="415499" y="1063330"/>
                </a:cubicBezTo>
                <a:cubicBezTo>
                  <a:pt x="413314" y="1061865"/>
                  <a:pt x="415499" y="1057470"/>
                  <a:pt x="417712" y="1058935"/>
                </a:cubicBezTo>
                <a:cubicBezTo>
                  <a:pt x="469219" y="1092743"/>
                  <a:pt x="518513" y="1128792"/>
                  <a:pt x="565623" y="1168489"/>
                </a:cubicBezTo>
                <a:cubicBezTo>
                  <a:pt x="615664" y="1211891"/>
                  <a:pt x="651707" y="1262618"/>
                  <a:pt x="695109" y="1311161"/>
                </a:cubicBezTo>
                <a:cubicBezTo>
                  <a:pt x="695109" y="1311880"/>
                  <a:pt x="695856" y="1311880"/>
                  <a:pt x="695856" y="1312626"/>
                </a:cubicBezTo>
                <a:cubicBezTo>
                  <a:pt x="696604" y="1312626"/>
                  <a:pt x="697322" y="1311880"/>
                  <a:pt x="698070" y="1311880"/>
                </a:cubicBezTo>
                <a:cubicBezTo>
                  <a:pt x="677461" y="1268506"/>
                  <a:pt x="662745" y="1222174"/>
                  <a:pt x="640670" y="1178801"/>
                </a:cubicBezTo>
                <a:cubicBezTo>
                  <a:pt x="617130" y="1131722"/>
                  <a:pt x="589163" y="1086884"/>
                  <a:pt x="559730" y="1043482"/>
                </a:cubicBezTo>
                <a:cubicBezTo>
                  <a:pt x="557517" y="1039805"/>
                  <a:pt x="562662" y="1036875"/>
                  <a:pt x="565623" y="1039805"/>
                </a:cubicBezTo>
                <a:cubicBezTo>
                  <a:pt x="598734" y="1083925"/>
                  <a:pt x="628167" y="1130257"/>
                  <a:pt x="653921" y="1178801"/>
                </a:cubicBezTo>
                <a:cubicBezTo>
                  <a:pt x="674529" y="1217751"/>
                  <a:pt x="698070" y="1262618"/>
                  <a:pt x="709107" y="1306738"/>
                </a:cubicBezTo>
                <a:lnTo>
                  <a:pt x="709826" y="1306738"/>
                </a:lnTo>
                <a:cubicBezTo>
                  <a:pt x="712039" y="1305991"/>
                  <a:pt x="714999" y="1305273"/>
                  <a:pt x="717184" y="1304526"/>
                </a:cubicBezTo>
                <a:cubicBezTo>
                  <a:pt x="707641" y="1229528"/>
                  <a:pt x="664958" y="1154529"/>
                  <a:pt x="629633" y="1089067"/>
                </a:cubicBezTo>
                <a:cubicBezTo>
                  <a:pt x="594308" y="1025098"/>
                  <a:pt x="553838" y="963341"/>
                  <a:pt x="508223" y="905979"/>
                </a:cubicBezTo>
                <a:cubicBezTo>
                  <a:pt x="506010" y="903050"/>
                  <a:pt x="509689" y="898626"/>
                  <a:pt x="512649" y="901556"/>
                </a:cubicBezTo>
                <a:cubicBezTo>
                  <a:pt x="561196" y="960383"/>
                  <a:pt x="604627" y="1022886"/>
                  <a:pt x="642136" y="1089814"/>
                </a:cubicBezTo>
                <a:cubicBezTo>
                  <a:pt x="678208" y="1154529"/>
                  <a:pt x="719397" y="1228781"/>
                  <a:pt x="729716" y="1303061"/>
                </a:cubicBezTo>
                <a:cubicBezTo>
                  <a:pt x="732647" y="1303061"/>
                  <a:pt x="734861" y="1303061"/>
                  <a:pt x="737792" y="1303061"/>
                </a:cubicBezTo>
                <a:cubicBezTo>
                  <a:pt x="729716" y="1249376"/>
                  <a:pt x="723823" y="1197184"/>
                  <a:pt x="706146" y="1144964"/>
                </a:cubicBezTo>
                <a:cubicBezTo>
                  <a:pt x="704681" y="1141287"/>
                  <a:pt x="710573" y="1139822"/>
                  <a:pt x="712039" y="1143499"/>
                </a:cubicBezTo>
                <a:cubicBezTo>
                  <a:pt x="731900" y="1194226"/>
                  <a:pt x="748830" y="1250123"/>
                  <a:pt x="748111" y="1305273"/>
                </a:cubicBezTo>
                <a:cubicBezTo>
                  <a:pt x="754003" y="1306738"/>
                  <a:pt x="759867" y="1308950"/>
                  <a:pt x="765041" y="1312626"/>
                </a:cubicBezTo>
                <a:cubicBezTo>
                  <a:pt x="761361" y="1269971"/>
                  <a:pt x="737792" y="1233204"/>
                  <a:pt x="734861" y="1189831"/>
                </a:cubicBezTo>
                <a:cubicBezTo>
                  <a:pt x="731900" y="1150105"/>
                  <a:pt x="725289" y="1137610"/>
                  <a:pt x="703962" y="1106732"/>
                </a:cubicBezTo>
                <a:cubicBezTo>
                  <a:pt x="694391" y="1092025"/>
                  <a:pt x="686285" y="1077319"/>
                  <a:pt x="682606" y="1060400"/>
                </a:cubicBezTo>
                <a:cubicBezTo>
                  <a:pt x="673782" y="1025845"/>
                  <a:pt x="679674" y="988331"/>
                  <a:pt x="698788" y="958200"/>
                </a:cubicBezTo>
                <a:cubicBezTo>
                  <a:pt x="724542" y="917009"/>
                  <a:pt x="812869" y="859647"/>
                  <a:pt x="751043" y="810386"/>
                </a:cubicBezTo>
                <a:cubicBezTo>
                  <a:pt x="746645" y="806709"/>
                  <a:pt x="752509" y="800102"/>
                  <a:pt x="756935" y="803032"/>
                </a:cubicBezTo>
                <a:cubicBezTo>
                  <a:pt x="763546" y="806709"/>
                  <a:pt x="768720" y="811851"/>
                  <a:pt x="772399" y="816992"/>
                </a:cubicBezTo>
                <a:cubicBezTo>
                  <a:pt x="830517" y="847152"/>
                  <a:pt x="862881" y="917009"/>
                  <a:pt x="851844" y="980978"/>
                </a:cubicBezTo>
                <a:cubicBezTo>
                  <a:pt x="843767" y="1030240"/>
                  <a:pt x="820227" y="1075107"/>
                  <a:pt x="812121" y="1125116"/>
                </a:cubicBezTo>
                <a:cubicBezTo>
                  <a:pt x="803297" y="1178801"/>
                  <a:pt x="800337" y="1236881"/>
                  <a:pt x="784902" y="1289101"/>
                </a:cubicBezTo>
                <a:cubicBezTo>
                  <a:pt x="784902" y="1289101"/>
                  <a:pt x="784902" y="1289101"/>
                  <a:pt x="784902" y="1289819"/>
                </a:cubicBezTo>
                <a:cubicBezTo>
                  <a:pt x="787115" y="1302314"/>
                  <a:pt x="787834" y="1314091"/>
                  <a:pt x="784155" y="1328051"/>
                </a:cubicBezTo>
                <a:cubicBezTo>
                  <a:pt x="781941" y="1338363"/>
                  <a:pt x="766506" y="1335405"/>
                  <a:pt x="766506" y="1325868"/>
                </a:cubicBezTo>
                <a:cubicBezTo>
                  <a:pt x="766506" y="1325121"/>
                  <a:pt x="766506" y="1323656"/>
                  <a:pt x="766506" y="1322910"/>
                </a:cubicBezTo>
                <a:cubicBezTo>
                  <a:pt x="750324" y="1314091"/>
                  <a:pt x="735579" y="1314091"/>
                  <a:pt x="721610" y="1319233"/>
                </a:cubicBezTo>
                <a:cubicBezTo>
                  <a:pt x="722357" y="1319980"/>
                  <a:pt x="722357" y="1319980"/>
                  <a:pt x="723076" y="1320698"/>
                </a:cubicBezTo>
                <a:cubicBezTo>
                  <a:pt x="724542" y="1322192"/>
                  <a:pt x="725289" y="1323656"/>
                  <a:pt x="726037" y="1324375"/>
                </a:cubicBezTo>
                <a:cubicBezTo>
                  <a:pt x="727502" y="1319980"/>
                  <a:pt x="731900" y="1316303"/>
                  <a:pt x="737074" y="1316303"/>
                </a:cubicBezTo>
                <a:cubicBezTo>
                  <a:pt x="742966" y="1316303"/>
                  <a:pt x="748111" y="1321445"/>
                  <a:pt x="748111" y="1327333"/>
                </a:cubicBezTo>
                <a:cubicBezTo>
                  <a:pt x="748111" y="1333222"/>
                  <a:pt x="742966" y="1338363"/>
                  <a:pt x="737074" y="1338363"/>
                </a:cubicBezTo>
                <a:cubicBezTo>
                  <a:pt x="731900" y="1338363"/>
                  <a:pt x="728221" y="1335405"/>
                  <a:pt x="726755" y="1331010"/>
                </a:cubicBezTo>
                <a:cubicBezTo>
                  <a:pt x="726037" y="1333222"/>
                  <a:pt x="725289" y="1334687"/>
                  <a:pt x="723823" y="1336151"/>
                </a:cubicBezTo>
                <a:cubicBezTo>
                  <a:pt x="725289" y="1337616"/>
                  <a:pt x="726037" y="1339081"/>
                  <a:pt x="726755" y="1341293"/>
                </a:cubicBezTo>
                <a:cubicBezTo>
                  <a:pt x="728221" y="1340575"/>
                  <a:pt x="728968" y="1340575"/>
                  <a:pt x="730434" y="1340575"/>
                </a:cubicBezTo>
                <a:cubicBezTo>
                  <a:pt x="734113" y="1340575"/>
                  <a:pt x="737074" y="1342040"/>
                  <a:pt x="739287" y="1344970"/>
                </a:cubicBezTo>
                <a:cubicBezTo>
                  <a:pt x="741471" y="1344252"/>
                  <a:pt x="744432" y="1344252"/>
                  <a:pt x="747364" y="1344970"/>
                </a:cubicBezTo>
                <a:cubicBezTo>
                  <a:pt x="751043" y="1346435"/>
                  <a:pt x="753256" y="1350858"/>
                  <a:pt x="753256" y="1355282"/>
                </a:cubicBezTo>
                <a:cubicBezTo>
                  <a:pt x="753256" y="1359676"/>
                  <a:pt x="750324" y="1363353"/>
                  <a:pt x="746645" y="1364100"/>
                </a:cubicBezTo>
                <a:cubicBezTo>
                  <a:pt x="747364" y="1364818"/>
                  <a:pt x="748111" y="1364818"/>
                  <a:pt x="748830" y="1365565"/>
                </a:cubicBezTo>
                <a:cubicBezTo>
                  <a:pt x="751790" y="1369242"/>
                  <a:pt x="751790" y="1373665"/>
                  <a:pt x="749577" y="1377342"/>
                </a:cubicBezTo>
                <a:cubicBezTo>
                  <a:pt x="748830" y="1378807"/>
                  <a:pt x="748111" y="1379525"/>
                  <a:pt x="746645" y="1381018"/>
                </a:cubicBezTo>
                <a:cubicBezTo>
                  <a:pt x="748111" y="1380272"/>
                  <a:pt x="749577" y="1380272"/>
                  <a:pt x="751043" y="1380272"/>
                </a:cubicBezTo>
                <a:cubicBezTo>
                  <a:pt x="752509" y="1380272"/>
                  <a:pt x="754003" y="1380272"/>
                  <a:pt x="755469" y="1380272"/>
                </a:cubicBezTo>
                <a:cubicBezTo>
                  <a:pt x="770904" y="1380272"/>
                  <a:pt x="770904" y="1404543"/>
                  <a:pt x="755469" y="1404543"/>
                </a:cubicBezTo>
                <a:cubicBezTo>
                  <a:pt x="754003" y="1404543"/>
                  <a:pt x="752509" y="1404543"/>
                  <a:pt x="751043" y="1404543"/>
                </a:cubicBezTo>
                <a:cubicBezTo>
                  <a:pt x="747364" y="1404543"/>
                  <a:pt x="744432" y="1403079"/>
                  <a:pt x="742219" y="1400867"/>
                </a:cubicBezTo>
                <a:cubicBezTo>
                  <a:pt x="740006" y="1403079"/>
                  <a:pt x="736326" y="1405262"/>
                  <a:pt x="732647" y="1405262"/>
                </a:cubicBezTo>
                <a:cubicBezTo>
                  <a:pt x="730434" y="1405262"/>
                  <a:pt x="728968" y="1405262"/>
                  <a:pt x="726755" y="1405262"/>
                </a:cubicBezTo>
                <a:cubicBezTo>
                  <a:pt x="719397" y="1405262"/>
                  <a:pt x="714252" y="1399402"/>
                  <a:pt x="714252" y="1392767"/>
                </a:cubicBezTo>
                <a:cubicBezTo>
                  <a:pt x="714252" y="1386878"/>
                  <a:pt x="718678" y="1381737"/>
                  <a:pt x="724542" y="1380272"/>
                </a:cubicBezTo>
                <a:cubicBezTo>
                  <a:pt x="723823" y="1378807"/>
                  <a:pt x="723076" y="1378060"/>
                  <a:pt x="723076" y="1376595"/>
                </a:cubicBezTo>
                <a:cubicBezTo>
                  <a:pt x="722357" y="1371453"/>
                  <a:pt x="725289" y="1366312"/>
                  <a:pt x="729716" y="1364818"/>
                </a:cubicBezTo>
                <a:cubicBezTo>
                  <a:pt x="723823" y="1364818"/>
                  <a:pt x="719397" y="1360423"/>
                  <a:pt x="717931" y="1355282"/>
                </a:cubicBezTo>
                <a:cubicBezTo>
                  <a:pt x="714999" y="1356000"/>
                  <a:pt x="711320" y="1356000"/>
                  <a:pt x="709107" y="1354535"/>
                </a:cubicBezTo>
                <a:cubicBezTo>
                  <a:pt x="708360" y="1353788"/>
                  <a:pt x="707641" y="1353788"/>
                  <a:pt x="707641" y="1353070"/>
                </a:cubicBezTo>
                <a:cubicBezTo>
                  <a:pt x="703215" y="1350111"/>
                  <a:pt x="701001" y="1344252"/>
                  <a:pt x="703215" y="1339081"/>
                </a:cubicBezTo>
                <a:cubicBezTo>
                  <a:pt x="703962" y="1337616"/>
                  <a:pt x="704681" y="1336151"/>
                  <a:pt x="705428" y="1335405"/>
                </a:cubicBezTo>
                <a:cubicBezTo>
                  <a:pt x="704681" y="1333222"/>
                  <a:pt x="703962" y="1331728"/>
                  <a:pt x="703962" y="1329545"/>
                </a:cubicBezTo>
                <a:cubicBezTo>
                  <a:pt x="702467" y="1330263"/>
                  <a:pt x="701749" y="1331010"/>
                  <a:pt x="700283" y="1331728"/>
                </a:cubicBezTo>
                <a:cubicBezTo>
                  <a:pt x="699536" y="1332475"/>
                  <a:pt x="698788" y="1332475"/>
                  <a:pt x="698070" y="1333222"/>
                </a:cubicBezTo>
                <a:cubicBezTo>
                  <a:pt x="701001" y="1335405"/>
                  <a:pt x="702467" y="1339828"/>
                  <a:pt x="701749" y="1343505"/>
                </a:cubicBezTo>
                <a:cubicBezTo>
                  <a:pt x="700283" y="1348646"/>
                  <a:pt x="695109" y="1351605"/>
                  <a:pt x="689246" y="1350111"/>
                </a:cubicBezTo>
                <a:cubicBezTo>
                  <a:pt x="687751" y="1350111"/>
                  <a:pt x="687032" y="1349393"/>
                  <a:pt x="685567" y="1349393"/>
                </a:cubicBezTo>
                <a:cubicBezTo>
                  <a:pt x="684819" y="1352323"/>
                  <a:pt x="683353" y="1356000"/>
                  <a:pt x="680393" y="1358212"/>
                </a:cubicBezTo>
                <a:cubicBezTo>
                  <a:pt x="675248" y="1362635"/>
                  <a:pt x="667890" y="1362635"/>
                  <a:pt x="663492" y="1357465"/>
                </a:cubicBezTo>
                <a:cubicBezTo>
                  <a:pt x="662745" y="1358212"/>
                  <a:pt x="661997" y="1358958"/>
                  <a:pt x="661279" y="1359676"/>
                </a:cubicBezTo>
                <a:cubicBezTo>
                  <a:pt x="667890" y="1359676"/>
                  <a:pt x="673782" y="1364100"/>
                  <a:pt x="674529" y="1370707"/>
                </a:cubicBezTo>
                <a:cubicBezTo>
                  <a:pt x="677461" y="1369242"/>
                  <a:pt x="680393" y="1367777"/>
                  <a:pt x="683353" y="1367777"/>
                </a:cubicBezTo>
                <a:cubicBezTo>
                  <a:pt x="684072" y="1367777"/>
                  <a:pt x="685567" y="1368495"/>
                  <a:pt x="686285" y="1368495"/>
                </a:cubicBezTo>
                <a:cubicBezTo>
                  <a:pt x="692177" y="1365565"/>
                  <a:pt x="698788" y="1367030"/>
                  <a:pt x="701749" y="1372918"/>
                </a:cubicBezTo>
                <a:cubicBezTo>
                  <a:pt x="704681" y="1378060"/>
                  <a:pt x="703215" y="1386160"/>
                  <a:pt x="697322" y="1388372"/>
                </a:cubicBezTo>
                <a:cubicBezTo>
                  <a:pt x="696604" y="1388372"/>
                  <a:pt x="695856" y="1389090"/>
                  <a:pt x="695109" y="1389090"/>
                </a:cubicBezTo>
                <a:cubicBezTo>
                  <a:pt x="693643" y="1389837"/>
                  <a:pt x="691430" y="1390555"/>
                  <a:pt x="689246" y="1390555"/>
                </a:cubicBezTo>
                <a:cubicBezTo>
                  <a:pt x="688498" y="1391302"/>
                  <a:pt x="687751" y="1391302"/>
                  <a:pt x="686285" y="1392049"/>
                </a:cubicBezTo>
                <a:cubicBezTo>
                  <a:pt x="681140" y="1395725"/>
                  <a:pt x="674529" y="1394978"/>
                  <a:pt x="670103" y="1390555"/>
                </a:cubicBezTo>
                <a:cubicBezTo>
                  <a:pt x="668637" y="1389090"/>
                  <a:pt x="667171" y="1386878"/>
                  <a:pt x="667171" y="1384695"/>
                </a:cubicBezTo>
                <a:cubicBezTo>
                  <a:pt x="667171" y="1384695"/>
                  <a:pt x="667171" y="1385413"/>
                  <a:pt x="666424" y="1385413"/>
                </a:cubicBezTo>
                <a:cubicBezTo>
                  <a:pt x="664958" y="1386878"/>
                  <a:pt x="662745" y="1388372"/>
                  <a:pt x="660532" y="1389090"/>
                </a:cubicBezTo>
                <a:cubicBezTo>
                  <a:pt x="663492" y="1392767"/>
                  <a:pt x="664958" y="1397190"/>
                  <a:pt x="661997" y="1401585"/>
                </a:cubicBezTo>
                <a:cubicBezTo>
                  <a:pt x="661279" y="1403079"/>
                  <a:pt x="660532" y="1404543"/>
                  <a:pt x="659813" y="1405262"/>
                </a:cubicBezTo>
                <a:cubicBezTo>
                  <a:pt x="655387" y="1411897"/>
                  <a:pt x="646562" y="1413362"/>
                  <a:pt x="640670" y="1407473"/>
                </a:cubicBezTo>
                <a:lnTo>
                  <a:pt x="639923" y="1406755"/>
                </a:lnTo>
                <a:cubicBezTo>
                  <a:pt x="639204" y="1408220"/>
                  <a:pt x="639204" y="1410432"/>
                  <a:pt x="638457" y="1411897"/>
                </a:cubicBezTo>
                <a:cubicBezTo>
                  <a:pt x="642136" y="1413362"/>
                  <a:pt x="645815" y="1416292"/>
                  <a:pt x="645815" y="1421462"/>
                </a:cubicBezTo>
                <a:cubicBezTo>
                  <a:pt x="645815" y="1425857"/>
                  <a:pt x="645815" y="1429533"/>
                  <a:pt x="644349" y="1433210"/>
                </a:cubicBezTo>
                <a:cubicBezTo>
                  <a:pt x="643602" y="1436169"/>
                  <a:pt x="641418" y="1438352"/>
                  <a:pt x="639204" y="1440564"/>
                </a:cubicBezTo>
                <a:lnTo>
                  <a:pt x="639923" y="1440564"/>
                </a:lnTo>
                <a:cubicBezTo>
                  <a:pt x="645815" y="1441310"/>
                  <a:pt x="648028" y="1449382"/>
                  <a:pt x="645815" y="1454552"/>
                </a:cubicBezTo>
                <a:cubicBezTo>
                  <a:pt x="642883" y="1458947"/>
                  <a:pt x="636991" y="1460412"/>
                  <a:pt x="632565" y="1458229"/>
                </a:cubicBezTo>
                <a:cubicBezTo>
                  <a:pt x="629633" y="1456735"/>
                  <a:pt x="628167" y="1453058"/>
                  <a:pt x="628167" y="1450129"/>
                </a:cubicBezTo>
                <a:cubicBezTo>
                  <a:pt x="627420" y="1457482"/>
                  <a:pt x="627420" y="1464089"/>
                  <a:pt x="628167" y="1471442"/>
                </a:cubicBezTo>
                <a:cubicBezTo>
                  <a:pt x="630380" y="1471442"/>
                  <a:pt x="631846" y="1471442"/>
                  <a:pt x="634059" y="1472189"/>
                </a:cubicBezTo>
                <a:cubicBezTo>
                  <a:pt x="634778" y="1472189"/>
                  <a:pt x="634778" y="1472189"/>
                  <a:pt x="634778" y="1472936"/>
                </a:cubicBezTo>
                <a:cubicBezTo>
                  <a:pt x="636991" y="1474400"/>
                  <a:pt x="639923" y="1477330"/>
                  <a:pt x="639204" y="1481007"/>
                </a:cubicBezTo>
                <a:cubicBezTo>
                  <a:pt x="639204" y="1482472"/>
                  <a:pt x="639204" y="1483966"/>
                  <a:pt x="638457" y="1484684"/>
                </a:cubicBezTo>
                <a:cubicBezTo>
                  <a:pt x="637738" y="1487642"/>
                  <a:pt x="636991" y="1489107"/>
                  <a:pt x="634778" y="1490572"/>
                </a:cubicBezTo>
                <a:cubicBezTo>
                  <a:pt x="638457" y="1495714"/>
                  <a:pt x="642883" y="1500855"/>
                  <a:pt x="648776" y="1505279"/>
                </a:cubicBezTo>
                <a:cubicBezTo>
                  <a:pt x="648028" y="1503814"/>
                  <a:pt x="647281" y="1501602"/>
                  <a:pt x="647281" y="1499390"/>
                </a:cubicBezTo>
                <a:cubicBezTo>
                  <a:pt x="645097" y="1489825"/>
                  <a:pt x="655387" y="1482472"/>
                  <a:pt x="664211" y="1486895"/>
                </a:cubicBezTo>
                <a:cubicBezTo>
                  <a:pt x="668637" y="1489107"/>
                  <a:pt x="671569" y="1494249"/>
                  <a:pt x="670850" y="1499390"/>
                </a:cubicBezTo>
                <a:cubicBezTo>
                  <a:pt x="670103" y="1506026"/>
                  <a:pt x="665676" y="1511167"/>
                  <a:pt x="659066" y="1511167"/>
                </a:cubicBezTo>
                <a:cubicBezTo>
                  <a:pt x="658318" y="1509702"/>
                  <a:pt x="656134" y="1508956"/>
                  <a:pt x="654639" y="1508209"/>
                </a:cubicBezTo>
                <a:close/>
                <a:moveTo>
                  <a:pt x="792260" y="1377342"/>
                </a:moveTo>
                <a:cubicBezTo>
                  <a:pt x="795192" y="1383201"/>
                  <a:pt x="803297" y="1385413"/>
                  <a:pt x="808442" y="1380272"/>
                </a:cubicBezTo>
                <a:cubicBezTo>
                  <a:pt x="809190" y="1379525"/>
                  <a:pt x="809190" y="1379525"/>
                  <a:pt x="809908" y="1378807"/>
                </a:cubicBezTo>
                <a:cubicBezTo>
                  <a:pt x="812869" y="1375848"/>
                  <a:pt x="812869" y="1370707"/>
                  <a:pt x="810655" y="1367030"/>
                </a:cubicBezTo>
                <a:cubicBezTo>
                  <a:pt x="811374" y="1367030"/>
                  <a:pt x="812869" y="1366312"/>
                  <a:pt x="813587" y="1366312"/>
                </a:cubicBezTo>
                <a:cubicBezTo>
                  <a:pt x="816548" y="1366312"/>
                  <a:pt x="819480" y="1364818"/>
                  <a:pt x="820945" y="1361888"/>
                </a:cubicBezTo>
                <a:cubicBezTo>
                  <a:pt x="823159" y="1358212"/>
                  <a:pt x="822411" y="1353070"/>
                  <a:pt x="819480" y="1349393"/>
                </a:cubicBezTo>
                <a:cubicBezTo>
                  <a:pt x="814335" y="1344252"/>
                  <a:pt x="806229" y="1344970"/>
                  <a:pt x="801084" y="1349393"/>
                </a:cubicBezTo>
                <a:cubicBezTo>
                  <a:pt x="795939" y="1353788"/>
                  <a:pt x="797405" y="1359676"/>
                  <a:pt x="800337" y="1363353"/>
                </a:cubicBezTo>
                <a:cubicBezTo>
                  <a:pt x="794473" y="1364100"/>
                  <a:pt x="789300" y="1369988"/>
                  <a:pt x="792260" y="1377342"/>
                </a:cubicBezTo>
                <a:close/>
                <a:moveTo>
                  <a:pt x="728221" y="1472189"/>
                </a:moveTo>
                <a:cubicBezTo>
                  <a:pt x="733395" y="1467047"/>
                  <a:pt x="733395" y="1461159"/>
                  <a:pt x="728221" y="1456017"/>
                </a:cubicBezTo>
                <a:cubicBezTo>
                  <a:pt x="720863" y="1449382"/>
                  <a:pt x="708360" y="1453805"/>
                  <a:pt x="708360" y="1464089"/>
                </a:cubicBezTo>
                <a:cubicBezTo>
                  <a:pt x="708360" y="1474400"/>
                  <a:pt x="720863" y="1478795"/>
                  <a:pt x="728221" y="1472189"/>
                </a:cubicBezTo>
                <a:close/>
                <a:moveTo>
                  <a:pt x="657600" y="1426604"/>
                </a:moveTo>
                <a:cubicBezTo>
                  <a:pt x="657600" y="1433957"/>
                  <a:pt x="663492" y="1440564"/>
                  <a:pt x="671569" y="1440564"/>
                </a:cubicBezTo>
                <a:cubicBezTo>
                  <a:pt x="678927" y="1440564"/>
                  <a:pt x="686285" y="1433957"/>
                  <a:pt x="685567" y="1426604"/>
                </a:cubicBezTo>
                <a:cubicBezTo>
                  <a:pt x="685567" y="1419250"/>
                  <a:pt x="679674" y="1412615"/>
                  <a:pt x="671569" y="1412615"/>
                </a:cubicBezTo>
                <a:cubicBezTo>
                  <a:pt x="664958" y="1412615"/>
                  <a:pt x="657600" y="1419250"/>
                  <a:pt x="657600" y="1426604"/>
                </a:cubicBezTo>
                <a:close/>
                <a:moveTo>
                  <a:pt x="1992361" y="849364"/>
                </a:moveTo>
                <a:cubicBezTo>
                  <a:pt x="1994574" y="840546"/>
                  <a:pt x="1996787" y="830981"/>
                  <a:pt x="1996787" y="820669"/>
                </a:cubicBezTo>
                <a:cubicBezTo>
                  <a:pt x="1996787" y="799356"/>
                  <a:pt x="1987963" y="763336"/>
                  <a:pt x="1981324" y="741994"/>
                </a:cubicBezTo>
                <a:cubicBezTo>
                  <a:pt x="1967355" y="694943"/>
                  <a:pt x="1915100" y="702297"/>
                  <a:pt x="1876096" y="688308"/>
                </a:cubicBezTo>
                <a:cubicBezTo>
                  <a:pt x="1885667" y="698620"/>
                  <a:pt x="1895239" y="709650"/>
                  <a:pt x="1898170" y="722892"/>
                </a:cubicBezTo>
                <a:cubicBezTo>
                  <a:pt x="1899665" y="730245"/>
                  <a:pt x="1899665" y="739064"/>
                  <a:pt x="1898918" y="747135"/>
                </a:cubicBezTo>
                <a:cubicBezTo>
                  <a:pt x="1904063" y="740529"/>
                  <a:pt x="1911421" y="735387"/>
                  <a:pt x="1918061" y="731710"/>
                </a:cubicBezTo>
                <a:cubicBezTo>
                  <a:pt x="1920245" y="730245"/>
                  <a:pt x="1923924" y="733922"/>
                  <a:pt x="1920992" y="736105"/>
                </a:cubicBezTo>
                <a:cubicBezTo>
                  <a:pt x="1915847" y="740529"/>
                  <a:pt x="1911421" y="745670"/>
                  <a:pt x="1907742" y="750812"/>
                </a:cubicBezTo>
                <a:cubicBezTo>
                  <a:pt x="1905529" y="754489"/>
                  <a:pt x="1903344" y="758912"/>
                  <a:pt x="1901850" y="763336"/>
                </a:cubicBezTo>
                <a:cubicBezTo>
                  <a:pt x="1905529" y="765519"/>
                  <a:pt x="1908489" y="767730"/>
                  <a:pt x="1911421" y="770689"/>
                </a:cubicBezTo>
                <a:cubicBezTo>
                  <a:pt x="1925419" y="773619"/>
                  <a:pt x="1940135" y="774366"/>
                  <a:pt x="1951891" y="765519"/>
                </a:cubicBezTo>
                <a:cubicBezTo>
                  <a:pt x="1954104" y="764054"/>
                  <a:pt x="1957036" y="767730"/>
                  <a:pt x="1954851" y="769195"/>
                </a:cubicBezTo>
                <a:cubicBezTo>
                  <a:pt x="1945280" y="776549"/>
                  <a:pt x="1932777" y="780225"/>
                  <a:pt x="1920245" y="780225"/>
                </a:cubicBezTo>
                <a:cubicBezTo>
                  <a:pt x="1921740" y="781719"/>
                  <a:pt x="1923924" y="783184"/>
                  <a:pt x="1925419" y="784649"/>
                </a:cubicBezTo>
                <a:cubicBezTo>
                  <a:pt x="1932777" y="789072"/>
                  <a:pt x="1941601" y="792002"/>
                  <a:pt x="1948212" y="797144"/>
                </a:cubicBezTo>
                <a:cubicBezTo>
                  <a:pt x="1962210" y="807456"/>
                  <a:pt x="1964394" y="823627"/>
                  <a:pt x="1964394" y="839799"/>
                </a:cubicBezTo>
                <a:cubicBezTo>
                  <a:pt x="1975431" y="839799"/>
                  <a:pt x="1985003" y="843476"/>
                  <a:pt x="1992361" y="849364"/>
                </a:cubicBezTo>
                <a:close/>
                <a:moveTo>
                  <a:pt x="1889346" y="830981"/>
                </a:moveTo>
                <a:cubicBezTo>
                  <a:pt x="1898170" y="828022"/>
                  <a:pt x="1907023" y="825092"/>
                  <a:pt x="1915847" y="820669"/>
                </a:cubicBezTo>
                <a:cubicBezTo>
                  <a:pt x="1920245" y="818486"/>
                  <a:pt x="1923924" y="824345"/>
                  <a:pt x="1919526" y="827304"/>
                </a:cubicBezTo>
                <a:cubicBezTo>
                  <a:pt x="1911421" y="833193"/>
                  <a:pt x="1901850" y="838334"/>
                  <a:pt x="1892307" y="841264"/>
                </a:cubicBezTo>
                <a:cubicBezTo>
                  <a:pt x="1903344" y="839052"/>
                  <a:pt x="1914381" y="837587"/>
                  <a:pt x="1924671" y="839052"/>
                </a:cubicBezTo>
                <a:cubicBezTo>
                  <a:pt x="1934243" y="838334"/>
                  <a:pt x="1945280" y="837587"/>
                  <a:pt x="1955570" y="838334"/>
                </a:cubicBezTo>
                <a:cubicBezTo>
                  <a:pt x="1955570" y="830234"/>
                  <a:pt x="1954851" y="822162"/>
                  <a:pt x="1951172" y="814809"/>
                </a:cubicBezTo>
                <a:cubicBezTo>
                  <a:pt x="1944533" y="801567"/>
                  <a:pt x="1934961" y="800820"/>
                  <a:pt x="1922458" y="797891"/>
                </a:cubicBezTo>
                <a:cubicBezTo>
                  <a:pt x="1910702" y="794932"/>
                  <a:pt x="1900384" y="788325"/>
                  <a:pt x="1894491" y="778042"/>
                </a:cubicBezTo>
                <a:cubicBezTo>
                  <a:pt x="1893025" y="785396"/>
                  <a:pt x="1892307" y="792002"/>
                  <a:pt x="1892307" y="799356"/>
                </a:cubicBezTo>
                <a:cubicBezTo>
                  <a:pt x="1892307" y="810386"/>
                  <a:pt x="1891560" y="820669"/>
                  <a:pt x="1889346" y="830981"/>
                </a:cubicBezTo>
                <a:close/>
                <a:moveTo>
                  <a:pt x="1563374" y="1097167"/>
                </a:moveTo>
                <a:cubicBezTo>
                  <a:pt x="1559695" y="1097167"/>
                  <a:pt x="1555297" y="1097167"/>
                  <a:pt x="1550870" y="1096420"/>
                </a:cubicBezTo>
                <a:cubicBezTo>
                  <a:pt x="1544978" y="1094955"/>
                  <a:pt x="1544260" y="1090560"/>
                  <a:pt x="1544978" y="1086137"/>
                </a:cubicBezTo>
                <a:cubicBezTo>
                  <a:pt x="1544978" y="1086137"/>
                  <a:pt x="1544978" y="1085390"/>
                  <a:pt x="1544978" y="1084672"/>
                </a:cubicBezTo>
                <a:cubicBezTo>
                  <a:pt x="1544978" y="1078037"/>
                  <a:pt x="1544260" y="1071430"/>
                  <a:pt x="1542046" y="1066289"/>
                </a:cubicBezTo>
                <a:cubicBezTo>
                  <a:pt x="1542046" y="1067007"/>
                  <a:pt x="1541299" y="1067753"/>
                  <a:pt x="1541299" y="1069218"/>
                </a:cubicBezTo>
                <a:cubicBezTo>
                  <a:pt x="1509682" y="1111874"/>
                  <a:pt x="1469212" y="1148641"/>
                  <a:pt x="1430926" y="1185407"/>
                </a:cubicBezTo>
                <a:cubicBezTo>
                  <a:pt x="1427995" y="1188337"/>
                  <a:pt x="1424316" y="1183942"/>
                  <a:pt x="1426529" y="1180984"/>
                </a:cubicBezTo>
                <a:cubicBezTo>
                  <a:pt x="1461106" y="1142034"/>
                  <a:pt x="1500111" y="1105267"/>
                  <a:pt x="1530262" y="1062612"/>
                </a:cubicBezTo>
                <a:cubicBezTo>
                  <a:pt x="1532475" y="1059653"/>
                  <a:pt x="1536154" y="1059653"/>
                  <a:pt x="1538367" y="1060400"/>
                </a:cubicBezTo>
                <a:cubicBezTo>
                  <a:pt x="1536901" y="1058935"/>
                  <a:pt x="1534688" y="1056723"/>
                  <a:pt x="1532475" y="1055259"/>
                </a:cubicBezTo>
                <a:cubicBezTo>
                  <a:pt x="1531756" y="1054512"/>
                  <a:pt x="1530262" y="1054512"/>
                  <a:pt x="1529543" y="1053794"/>
                </a:cubicBezTo>
                <a:cubicBezTo>
                  <a:pt x="1526583" y="1055977"/>
                  <a:pt x="1522904" y="1054512"/>
                  <a:pt x="1520719" y="1052300"/>
                </a:cubicBezTo>
                <a:cubicBezTo>
                  <a:pt x="1519225" y="1052300"/>
                  <a:pt x="1517759" y="1052300"/>
                  <a:pt x="1516293" y="1053047"/>
                </a:cubicBezTo>
                <a:cubicBezTo>
                  <a:pt x="1510400" y="1062612"/>
                  <a:pt x="1498645" y="1069965"/>
                  <a:pt x="1491286" y="1077319"/>
                </a:cubicBezTo>
                <a:cubicBezTo>
                  <a:pt x="1480249" y="1089067"/>
                  <a:pt x="1469931" y="1103055"/>
                  <a:pt x="1462572" y="1117015"/>
                </a:cubicBezTo>
                <a:cubicBezTo>
                  <a:pt x="1461106" y="1119227"/>
                  <a:pt x="1457427" y="1117762"/>
                  <a:pt x="1458175" y="1115550"/>
                </a:cubicBezTo>
                <a:cubicBezTo>
                  <a:pt x="1464038" y="1100097"/>
                  <a:pt x="1471396" y="1086884"/>
                  <a:pt x="1480968" y="1073642"/>
                </a:cubicBezTo>
                <a:cubicBezTo>
                  <a:pt x="1485394" y="1067753"/>
                  <a:pt x="1491286" y="1060400"/>
                  <a:pt x="1497897" y="1054512"/>
                </a:cubicBezTo>
                <a:cubicBezTo>
                  <a:pt x="1494218" y="1053794"/>
                  <a:pt x="1492752" y="1050117"/>
                  <a:pt x="1493471" y="1047158"/>
                </a:cubicBezTo>
                <a:cubicBezTo>
                  <a:pt x="1471396" y="1068500"/>
                  <a:pt x="1453001" y="1094955"/>
                  <a:pt x="1438285" y="1122157"/>
                </a:cubicBezTo>
                <a:cubicBezTo>
                  <a:pt x="1429461" y="1138357"/>
                  <a:pt x="1422850" y="1155247"/>
                  <a:pt x="1416957" y="1172912"/>
                </a:cubicBezTo>
                <a:cubicBezTo>
                  <a:pt x="1415492" y="1176589"/>
                  <a:pt x="1407386" y="1208214"/>
                  <a:pt x="1403707" y="1205256"/>
                </a:cubicBezTo>
                <a:cubicBezTo>
                  <a:pt x="1403707" y="1205256"/>
                  <a:pt x="1403707" y="1205256"/>
                  <a:pt x="1404454" y="1206003"/>
                </a:cubicBezTo>
                <a:cubicBezTo>
                  <a:pt x="1430926" y="1208214"/>
                  <a:pt x="1466999" y="1178054"/>
                  <a:pt x="1483181" y="1163347"/>
                </a:cubicBezTo>
                <a:cubicBezTo>
                  <a:pt x="1503790" y="1144217"/>
                  <a:pt x="1524398" y="1122157"/>
                  <a:pt x="1540580" y="1100097"/>
                </a:cubicBezTo>
                <a:cubicBezTo>
                  <a:pt x="1544260" y="1094955"/>
                  <a:pt x="1551618" y="1099379"/>
                  <a:pt x="1548657" y="1105267"/>
                </a:cubicBezTo>
                <a:cubicBezTo>
                  <a:pt x="1546473" y="1108944"/>
                  <a:pt x="1544978" y="1112621"/>
                  <a:pt x="1542794" y="1116297"/>
                </a:cubicBezTo>
                <a:cubicBezTo>
                  <a:pt x="1550152" y="1108197"/>
                  <a:pt x="1556763" y="1103055"/>
                  <a:pt x="1563374" y="1097167"/>
                </a:cubicBezTo>
                <a:close/>
                <a:moveTo>
                  <a:pt x="1776042" y="1199367"/>
                </a:moveTo>
                <a:cubicBezTo>
                  <a:pt x="1740717" y="1167024"/>
                  <a:pt x="1695821" y="1155994"/>
                  <a:pt x="1649487" y="1155994"/>
                </a:cubicBezTo>
                <a:cubicBezTo>
                  <a:pt x="1652419" y="1156741"/>
                  <a:pt x="1655351" y="1158206"/>
                  <a:pt x="1658311" y="1159671"/>
                </a:cubicBezTo>
                <a:cubicBezTo>
                  <a:pt x="1671562" y="1166277"/>
                  <a:pt x="1681104" y="1178801"/>
                  <a:pt x="1692142" y="1189084"/>
                </a:cubicBezTo>
                <a:cubicBezTo>
                  <a:pt x="1706858" y="1203044"/>
                  <a:pt x="1723787" y="1216286"/>
                  <a:pt x="1740717" y="1228063"/>
                </a:cubicBezTo>
                <a:cubicBezTo>
                  <a:pt x="1742930" y="1229528"/>
                  <a:pt x="1740717" y="1232457"/>
                  <a:pt x="1738504" y="1231739"/>
                </a:cubicBezTo>
                <a:cubicBezTo>
                  <a:pt x="1716429" y="1222174"/>
                  <a:pt x="1697315" y="1211144"/>
                  <a:pt x="1678920" y="1194973"/>
                </a:cubicBezTo>
                <a:cubicBezTo>
                  <a:pt x="1666388" y="1183942"/>
                  <a:pt x="1656845" y="1172166"/>
                  <a:pt x="1639916" y="1167771"/>
                </a:cubicBezTo>
                <a:cubicBezTo>
                  <a:pt x="1628131" y="1164812"/>
                  <a:pt x="1615628" y="1165559"/>
                  <a:pt x="1603844" y="1167771"/>
                </a:cubicBezTo>
                <a:cubicBezTo>
                  <a:pt x="1620773" y="1175124"/>
                  <a:pt x="1636237" y="1186154"/>
                  <a:pt x="1650953" y="1200114"/>
                </a:cubicBezTo>
                <a:cubicBezTo>
                  <a:pt x="1677425" y="1224386"/>
                  <a:pt x="1728214" y="1306738"/>
                  <a:pt x="1768684" y="1298638"/>
                </a:cubicBezTo>
                <a:cubicBezTo>
                  <a:pt x="1772363" y="1297920"/>
                  <a:pt x="1773829" y="1303061"/>
                  <a:pt x="1770150" y="1303808"/>
                </a:cubicBezTo>
                <a:cubicBezTo>
                  <a:pt x="1738504" y="1311161"/>
                  <a:pt x="1718643" y="1284678"/>
                  <a:pt x="1698034" y="1264083"/>
                </a:cubicBezTo>
                <a:cubicBezTo>
                  <a:pt x="1663456" y="1229528"/>
                  <a:pt x="1634024" y="1197184"/>
                  <a:pt x="1591340" y="1178054"/>
                </a:cubicBezTo>
                <a:cubicBezTo>
                  <a:pt x="1622986" y="1204538"/>
                  <a:pt x="1632558" y="1257476"/>
                  <a:pt x="1647274" y="1296455"/>
                </a:cubicBezTo>
                <a:cubicBezTo>
                  <a:pt x="1659777" y="1329545"/>
                  <a:pt x="1674493" y="1350111"/>
                  <a:pt x="1711284" y="1356000"/>
                </a:cubicBezTo>
                <a:cubicBezTo>
                  <a:pt x="1745143" y="1361888"/>
                  <a:pt x="1775295" y="1364100"/>
                  <a:pt x="1798835" y="1333222"/>
                </a:cubicBezTo>
                <a:cubicBezTo>
                  <a:pt x="1812833" y="1314091"/>
                  <a:pt x="1823123" y="1296455"/>
                  <a:pt x="1843731" y="1286143"/>
                </a:cubicBezTo>
                <a:cubicBezTo>
                  <a:pt x="1829015" y="1253799"/>
                  <a:pt x="1801796" y="1222174"/>
                  <a:pt x="1776042" y="1199367"/>
                </a:cubicBezTo>
                <a:close/>
                <a:moveTo>
                  <a:pt x="1504508" y="1168489"/>
                </a:moveTo>
                <a:cubicBezTo>
                  <a:pt x="1506721" y="1167771"/>
                  <a:pt x="1508935" y="1167024"/>
                  <a:pt x="1511866" y="1166277"/>
                </a:cubicBezTo>
                <a:cubicBezTo>
                  <a:pt x="1510400" y="1165559"/>
                  <a:pt x="1509682" y="1164812"/>
                  <a:pt x="1508935" y="1163347"/>
                </a:cubicBezTo>
                <a:cubicBezTo>
                  <a:pt x="1508187" y="1165559"/>
                  <a:pt x="1506721" y="1167024"/>
                  <a:pt x="1504508" y="1168489"/>
                </a:cubicBezTo>
                <a:close/>
                <a:moveTo>
                  <a:pt x="994610" y="1852352"/>
                </a:moveTo>
                <a:cubicBezTo>
                  <a:pt x="984291" y="1928844"/>
                  <a:pt x="975467" y="2000166"/>
                  <a:pt x="987252" y="2077377"/>
                </a:cubicBezTo>
                <a:cubicBezTo>
                  <a:pt x="992397" y="2109002"/>
                  <a:pt x="998289" y="2139880"/>
                  <a:pt x="998289" y="2172224"/>
                </a:cubicBezTo>
                <a:cubicBezTo>
                  <a:pt x="999007" y="2212667"/>
                  <a:pt x="995328" y="2253111"/>
                  <a:pt x="1003434" y="2292836"/>
                </a:cubicBezTo>
                <a:cubicBezTo>
                  <a:pt x="1017403" y="2357523"/>
                  <a:pt x="1030653" y="2424450"/>
                  <a:pt x="1049049" y="2488419"/>
                </a:cubicBezTo>
                <a:cubicBezTo>
                  <a:pt x="1060833" y="2531074"/>
                  <a:pt x="1079947" y="2570052"/>
                  <a:pt x="1097624" y="2609749"/>
                </a:cubicBezTo>
                <a:cubicBezTo>
                  <a:pt x="1102769" y="2586224"/>
                  <a:pt x="1107914" y="2561952"/>
                  <a:pt x="1113059" y="2538427"/>
                </a:cubicBezTo>
                <a:cubicBezTo>
                  <a:pt x="1095411" y="2503872"/>
                  <a:pt x="1082161" y="2467823"/>
                  <a:pt x="1076268" y="2429592"/>
                </a:cubicBezTo>
                <a:cubicBezTo>
                  <a:pt x="1067444" y="2369300"/>
                  <a:pt x="1077016" y="2305331"/>
                  <a:pt x="1079947" y="2245039"/>
                </a:cubicBezTo>
                <a:cubicBezTo>
                  <a:pt x="1079947" y="2242828"/>
                  <a:pt x="1082161" y="2241363"/>
                  <a:pt x="1083626" y="2241363"/>
                </a:cubicBezTo>
                <a:cubicBezTo>
                  <a:pt x="1081413" y="2238404"/>
                  <a:pt x="1085840" y="2233262"/>
                  <a:pt x="1089519" y="2235474"/>
                </a:cubicBezTo>
                <a:cubicBezTo>
                  <a:pt x="1113806" y="2251646"/>
                  <a:pt x="1141773" y="2258252"/>
                  <a:pt x="1168245" y="2269282"/>
                </a:cubicBezTo>
                <a:cubicBezTo>
                  <a:pt x="1168245" y="2268564"/>
                  <a:pt x="1168245" y="2268564"/>
                  <a:pt x="1168245" y="2267817"/>
                </a:cubicBezTo>
                <a:cubicBezTo>
                  <a:pt x="1168245" y="2265606"/>
                  <a:pt x="1170459" y="2264888"/>
                  <a:pt x="1172672" y="2265606"/>
                </a:cubicBezTo>
                <a:cubicBezTo>
                  <a:pt x="1178564" y="2255322"/>
                  <a:pt x="1182243" y="2240616"/>
                  <a:pt x="1185922" y="2231051"/>
                </a:cubicBezTo>
                <a:cubicBezTo>
                  <a:pt x="1190320" y="2220021"/>
                  <a:pt x="1194746" y="2208272"/>
                  <a:pt x="1199144" y="2197242"/>
                </a:cubicBezTo>
                <a:cubicBezTo>
                  <a:pt x="1198425" y="2195749"/>
                  <a:pt x="1198425" y="2193566"/>
                  <a:pt x="1199144" y="2191354"/>
                </a:cubicBezTo>
                <a:cubicBezTo>
                  <a:pt x="1205036" y="2176647"/>
                  <a:pt x="1211676" y="2161940"/>
                  <a:pt x="1218287" y="2147952"/>
                </a:cubicBezTo>
                <a:cubicBezTo>
                  <a:pt x="1221219" y="2131780"/>
                  <a:pt x="1224898" y="2114862"/>
                  <a:pt x="1227858" y="2097972"/>
                </a:cubicBezTo>
                <a:cubicBezTo>
                  <a:pt x="1227111" y="2098690"/>
                  <a:pt x="1225645" y="2098690"/>
                  <a:pt x="1224179" y="2098690"/>
                </a:cubicBezTo>
                <a:cubicBezTo>
                  <a:pt x="1224898" y="2103114"/>
                  <a:pt x="1218287" y="2105325"/>
                  <a:pt x="1216074" y="2100902"/>
                </a:cubicBezTo>
                <a:cubicBezTo>
                  <a:pt x="1215355" y="2100902"/>
                  <a:pt x="1213860" y="2100902"/>
                  <a:pt x="1213142" y="2100902"/>
                </a:cubicBezTo>
                <a:cubicBezTo>
                  <a:pt x="1201357" y="2097972"/>
                  <a:pt x="1198425" y="2096478"/>
                  <a:pt x="1193280" y="2085448"/>
                </a:cubicBezTo>
                <a:cubicBezTo>
                  <a:pt x="1187388" y="2072953"/>
                  <a:pt x="1186641" y="2057528"/>
                  <a:pt x="1180030" y="2044287"/>
                </a:cubicBezTo>
                <a:cubicBezTo>
                  <a:pt x="1174138" y="2032510"/>
                  <a:pt x="1165314" y="2022226"/>
                  <a:pt x="1159421" y="2010450"/>
                </a:cubicBezTo>
                <a:cubicBezTo>
                  <a:pt x="1140279" y="1972218"/>
                  <a:pt x="1131455" y="1927351"/>
                  <a:pt x="1139560" y="1885442"/>
                </a:cubicBezTo>
                <a:cubicBezTo>
                  <a:pt x="1090985" y="1892796"/>
                  <a:pt x="1037264" y="1879554"/>
                  <a:pt x="994610" y="1852352"/>
                </a:cubicBezTo>
                <a:close/>
                <a:moveTo>
                  <a:pt x="1206502" y="2013408"/>
                </a:moveTo>
                <a:cubicBezTo>
                  <a:pt x="1192533" y="1990601"/>
                  <a:pt x="1183709" y="1950158"/>
                  <a:pt x="1154995" y="1946481"/>
                </a:cubicBezTo>
                <a:cubicBezTo>
                  <a:pt x="1158674" y="1967794"/>
                  <a:pt x="1164566" y="1988389"/>
                  <a:pt x="1176351" y="2009731"/>
                </a:cubicBezTo>
                <a:cubicBezTo>
                  <a:pt x="1183709" y="2022945"/>
                  <a:pt x="1193280" y="2034721"/>
                  <a:pt x="1199144" y="2048681"/>
                </a:cubicBezTo>
                <a:cubicBezTo>
                  <a:pt x="1202823" y="2057528"/>
                  <a:pt x="1203570" y="2072953"/>
                  <a:pt x="1210929" y="2081771"/>
                </a:cubicBezTo>
                <a:cubicBezTo>
                  <a:pt x="1204318" y="2058993"/>
                  <a:pt x="1205036" y="2036186"/>
                  <a:pt x="1206502" y="2013408"/>
                </a:cubicBezTo>
                <a:close/>
                <a:moveTo>
                  <a:pt x="1152063" y="1883231"/>
                </a:moveTo>
                <a:cubicBezTo>
                  <a:pt x="1151316" y="1903108"/>
                  <a:pt x="1152063" y="1922209"/>
                  <a:pt x="1154276" y="1940593"/>
                </a:cubicBezTo>
                <a:cubicBezTo>
                  <a:pt x="1168245" y="1941339"/>
                  <a:pt x="1178564" y="1949411"/>
                  <a:pt x="1185922" y="1960441"/>
                </a:cubicBezTo>
                <a:cubicBezTo>
                  <a:pt x="1191786" y="1969288"/>
                  <a:pt x="1196960" y="1979571"/>
                  <a:pt x="1202105" y="1989136"/>
                </a:cubicBezTo>
                <a:cubicBezTo>
                  <a:pt x="1203570" y="1992066"/>
                  <a:pt x="1205784" y="1995025"/>
                  <a:pt x="1207250" y="1997955"/>
                </a:cubicBezTo>
                <a:cubicBezTo>
                  <a:pt x="1207250" y="1996490"/>
                  <a:pt x="1207250" y="1995743"/>
                  <a:pt x="1207250" y="1994278"/>
                </a:cubicBezTo>
                <a:cubicBezTo>
                  <a:pt x="1209463" y="1971471"/>
                  <a:pt x="1209463" y="1949411"/>
                  <a:pt x="1209463" y="1927351"/>
                </a:cubicBezTo>
                <a:cubicBezTo>
                  <a:pt x="1202823" y="1922956"/>
                  <a:pt x="1196212" y="1917814"/>
                  <a:pt x="1189601" y="1912644"/>
                </a:cubicBezTo>
                <a:cubicBezTo>
                  <a:pt x="1180030" y="1905291"/>
                  <a:pt x="1168245" y="1893542"/>
                  <a:pt x="1154995" y="1895754"/>
                </a:cubicBezTo>
                <a:cubicBezTo>
                  <a:pt x="1152063" y="1896472"/>
                  <a:pt x="1150597" y="1891331"/>
                  <a:pt x="1153529" y="1890584"/>
                </a:cubicBezTo>
                <a:cubicBezTo>
                  <a:pt x="1165314" y="1888401"/>
                  <a:pt x="1174138" y="1892796"/>
                  <a:pt x="1182962" y="1899431"/>
                </a:cubicBezTo>
                <a:cubicBezTo>
                  <a:pt x="1191786" y="1905291"/>
                  <a:pt x="1200639" y="1911179"/>
                  <a:pt x="1208715" y="1917068"/>
                </a:cubicBezTo>
                <a:cubicBezTo>
                  <a:pt x="1208715" y="1897219"/>
                  <a:pt x="1207997" y="1877371"/>
                  <a:pt x="1208715" y="1856776"/>
                </a:cubicBezTo>
                <a:cubicBezTo>
                  <a:pt x="1208715" y="1855311"/>
                  <a:pt x="1210929" y="1855311"/>
                  <a:pt x="1210929" y="1856776"/>
                </a:cubicBezTo>
                <a:cubicBezTo>
                  <a:pt x="1217539" y="1878836"/>
                  <a:pt x="1219034" y="1901614"/>
                  <a:pt x="1219034" y="1924421"/>
                </a:cubicBezTo>
                <a:cubicBezTo>
                  <a:pt x="1219753" y="1924421"/>
                  <a:pt x="1219753" y="1925168"/>
                  <a:pt x="1220500" y="1925168"/>
                </a:cubicBezTo>
                <a:cubicBezTo>
                  <a:pt x="1222713" y="1927351"/>
                  <a:pt x="1221219" y="1930309"/>
                  <a:pt x="1219034" y="1931027"/>
                </a:cubicBezTo>
                <a:cubicBezTo>
                  <a:pt x="1218287" y="1957511"/>
                  <a:pt x="1216074" y="1983995"/>
                  <a:pt x="1215355" y="2010450"/>
                </a:cubicBezTo>
                <a:cubicBezTo>
                  <a:pt x="1220500" y="1973683"/>
                  <a:pt x="1233003" y="1937663"/>
                  <a:pt x="1249185" y="1904573"/>
                </a:cubicBezTo>
                <a:cubicBezTo>
                  <a:pt x="1250651" y="1901614"/>
                  <a:pt x="1255078" y="1903826"/>
                  <a:pt x="1253612" y="1906784"/>
                </a:cubicBezTo>
                <a:cubicBezTo>
                  <a:pt x="1236682" y="1958258"/>
                  <a:pt x="1216074" y="2005308"/>
                  <a:pt x="1218287" y="2061205"/>
                </a:cubicBezTo>
                <a:cubicBezTo>
                  <a:pt x="1218287" y="2061923"/>
                  <a:pt x="1218287" y="2062670"/>
                  <a:pt x="1217539" y="2062670"/>
                </a:cubicBezTo>
                <a:cubicBezTo>
                  <a:pt x="1218287" y="2065600"/>
                  <a:pt x="1218287" y="2069276"/>
                  <a:pt x="1219034" y="2072235"/>
                </a:cubicBezTo>
                <a:cubicBezTo>
                  <a:pt x="1235216" y="1983995"/>
                  <a:pt x="1276405" y="1904573"/>
                  <a:pt x="1253612" y="1813374"/>
                </a:cubicBezTo>
                <a:cubicBezTo>
                  <a:pt x="1249185" y="1827362"/>
                  <a:pt x="1244788" y="1841322"/>
                  <a:pt x="1240361" y="1856029"/>
                </a:cubicBezTo>
                <a:cubicBezTo>
                  <a:pt x="1234469" y="1875159"/>
                  <a:pt x="1223432" y="1897219"/>
                  <a:pt x="1227858" y="1917814"/>
                </a:cubicBezTo>
                <a:cubicBezTo>
                  <a:pt x="1228577" y="1919997"/>
                  <a:pt x="1224898" y="1920744"/>
                  <a:pt x="1224179" y="1918532"/>
                </a:cubicBezTo>
                <a:cubicBezTo>
                  <a:pt x="1219753" y="1901614"/>
                  <a:pt x="1225645" y="1886907"/>
                  <a:pt x="1230071" y="1870017"/>
                </a:cubicBezTo>
                <a:cubicBezTo>
                  <a:pt x="1234469" y="1853817"/>
                  <a:pt x="1238895" y="1836927"/>
                  <a:pt x="1243293" y="1820727"/>
                </a:cubicBezTo>
                <a:cubicBezTo>
                  <a:pt x="1223432" y="1841322"/>
                  <a:pt x="1203570" y="1864129"/>
                  <a:pt x="1175604" y="1874412"/>
                </a:cubicBezTo>
                <a:cubicBezTo>
                  <a:pt x="1168245" y="1878836"/>
                  <a:pt x="1160169" y="1881047"/>
                  <a:pt x="1152063" y="1883231"/>
                </a:cubicBezTo>
                <a:close/>
                <a:moveTo>
                  <a:pt x="1261689" y="1804555"/>
                </a:moveTo>
                <a:cubicBezTo>
                  <a:pt x="1269047" y="1825897"/>
                  <a:pt x="1274220" y="1848675"/>
                  <a:pt x="1276405" y="1871482"/>
                </a:cubicBezTo>
                <a:cubicBezTo>
                  <a:pt x="1280831" y="1872947"/>
                  <a:pt x="1284510" y="1875159"/>
                  <a:pt x="1289655" y="1875877"/>
                </a:cubicBezTo>
                <a:cubicBezTo>
                  <a:pt x="1294800" y="1876624"/>
                  <a:pt x="1299974" y="1874412"/>
                  <a:pt x="1304372" y="1875877"/>
                </a:cubicBezTo>
                <a:cubicBezTo>
                  <a:pt x="1305119" y="1875877"/>
                  <a:pt x="1305838" y="1876624"/>
                  <a:pt x="1305838" y="1876624"/>
                </a:cubicBezTo>
                <a:cubicBezTo>
                  <a:pt x="1306585" y="1875159"/>
                  <a:pt x="1307332" y="1872947"/>
                  <a:pt x="1308798" y="1872200"/>
                </a:cubicBezTo>
                <a:cubicBezTo>
                  <a:pt x="1340444" y="1850140"/>
                  <a:pt x="1358092" y="1822221"/>
                  <a:pt x="1369877" y="1792060"/>
                </a:cubicBezTo>
                <a:cubicBezTo>
                  <a:pt x="1349268" y="1815585"/>
                  <a:pt x="1327912" y="1840604"/>
                  <a:pt x="1302158" y="1858241"/>
                </a:cubicBezTo>
                <a:cubicBezTo>
                  <a:pt x="1298479" y="1861170"/>
                  <a:pt x="1294800" y="1855311"/>
                  <a:pt x="1297761" y="1852352"/>
                </a:cubicBezTo>
                <a:cubicBezTo>
                  <a:pt x="1321301" y="1828080"/>
                  <a:pt x="1348521" y="1808232"/>
                  <a:pt x="1371343" y="1783960"/>
                </a:cubicBezTo>
                <a:cubicBezTo>
                  <a:pt x="1372061" y="1783242"/>
                  <a:pt x="1372808" y="1783242"/>
                  <a:pt x="1372808" y="1783242"/>
                </a:cubicBezTo>
                <a:cubicBezTo>
                  <a:pt x="1381632" y="1756758"/>
                  <a:pt x="1387525" y="1728810"/>
                  <a:pt x="1394136" y="1700143"/>
                </a:cubicBezTo>
                <a:cubicBezTo>
                  <a:pt x="1386059" y="1713385"/>
                  <a:pt x="1377953" y="1725880"/>
                  <a:pt x="1369129" y="1737657"/>
                </a:cubicBezTo>
                <a:cubicBezTo>
                  <a:pt x="1353666" y="1758970"/>
                  <a:pt x="1333086" y="1774424"/>
                  <a:pt x="1316875" y="1794990"/>
                </a:cubicBezTo>
                <a:cubicBezTo>
                  <a:pt x="1313943" y="1798667"/>
                  <a:pt x="1309517" y="1794272"/>
                  <a:pt x="1311011" y="1790595"/>
                </a:cubicBezTo>
                <a:cubicBezTo>
                  <a:pt x="1322049" y="1768535"/>
                  <a:pt x="1347055" y="1753082"/>
                  <a:pt x="1362518" y="1733233"/>
                </a:cubicBezTo>
                <a:cubicBezTo>
                  <a:pt x="1375740" y="1716315"/>
                  <a:pt x="1387525" y="1698678"/>
                  <a:pt x="1400028" y="1681013"/>
                </a:cubicBezTo>
                <a:cubicBezTo>
                  <a:pt x="1402241" y="1673660"/>
                  <a:pt x="1404454" y="1666306"/>
                  <a:pt x="1407386" y="1658953"/>
                </a:cubicBezTo>
                <a:cubicBezTo>
                  <a:pt x="1419889" y="1624398"/>
                  <a:pt x="1422850" y="1590589"/>
                  <a:pt x="1420637" y="1554541"/>
                </a:cubicBezTo>
                <a:cubicBezTo>
                  <a:pt x="1402241" y="1604549"/>
                  <a:pt x="1377235" y="1650881"/>
                  <a:pt x="1346307" y="1694255"/>
                </a:cubicBezTo>
                <a:cubicBezTo>
                  <a:pt x="1347055" y="1705285"/>
                  <a:pt x="1344842" y="1715597"/>
                  <a:pt x="1338949" y="1725880"/>
                </a:cubicBezTo>
                <a:cubicBezTo>
                  <a:pt x="1333804" y="1733980"/>
                  <a:pt x="1327193" y="1742052"/>
                  <a:pt x="1320554" y="1750152"/>
                </a:cubicBezTo>
                <a:cubicBezTo>
                  <a:pt x="1308798" y="1788384"/>
                  <a:pt x="1299227" y="1827362"/>
                  <a:pt x="1296295" y="1868524"/>
                </a:cubicBezTo>
                <a:cubicBezTo>
                  <a:pt x="1295548" y="1873694"/>
                  <a:pt x="1288189" y="1873694"/>
                  <a:pt x="1288189" y="1868524"/>
                </a:cubicBezTo>
                <a:cubicBezTo>
                  <a:pt x="1288189" y="1857494"/>
                  <a:pt x="1288937" y="1845746"/>
                  <a:pt x="1290403" y="1834716"/>
                </a:cubicBezTo>
                <a:cubicBezTo>
                  <a:pt x="1285258" y="1826615"/>
                  <a:pt x="1285258" y="1816332"/>
                  <a:pt x="1283763" y="1806767"/>
                </a:cubicBezTo>
                <a:cubicBezTo>
                  <a:pt x="1283044" y="1800160"/>
                  <a:pt x="1282297" y="1794272"/>
                  <a:pt x="1282297" y="1787637"/>
                </a:cubicBezTo>
                <a:cubicBezTo>
                  <a:pt x="1274220" y="1793525"/>
                  <a:pt x="1267581" y="1799414"/>
                  <a:pt x="1261689" y="1804555"/>
                </a:cubicBezTo>
                <a:close/>
                <a:moveTo>
                  <a:pt x="1286724" y="1781777"/>
                </a:moveTo>
                <a:cubicBezTo>
                  <a:pt x="1287442" y="1790595"/>
                  <a:pt x="1288937" y="1800160"/>
                  <a:pt x="1290403" y="1808979"/>
                </a:cubicBezTo>
                <a:cubicBezTo>
                  <a:pt x="1291121" y="1811190"/>
                  <a:pt x="1291121" y="1813374"/>
                  <a:pt x="1291869" y="1815585"/>
                </a:cubicBezTo>
                <a:cubicBezTo>
                  <a:pt x="1294800" y="1798667"/>
                  <a:pt x="1299227" y="1782495"/>
                  <a:pt x="1303653" y="1766323"/>
                </a:cubicBezTo>
                <a:cubicBezTo>
                  <a:pt x="1298479" y="1771465"/>
                  <a:pt x="1292616" y="1776607"/>
                  <a:pt x="1286724" y="1781777"/>
                </a:cubicBezTo>
                <a:close/>
                <a:moveTo>
                  <a:pt x="1338949" y="1542793"/>
                </a:moveTo>
                <a:cubicBezTo>
                  <a:pt x="1340444" y="1550864"/>
                  <a:pt x="1340444" y="1559682"/>
                  <a:pt x="1340444" y="1568529"/>
                </a:cubicBezTo>
                <a:cubicBezTo>
                  <a:pt x="1341910" y="1578813"/>
                  <a:pt x="1344123" y="1589096"/>
                  <a:pt x="1346307" y="1599408"/>
                </a:cubicBezTo>
                <a:cubicBezTo>
                  <a:pt x="1347802" y="1604549"/>
                  <a:pt x="1349987" y="1610438"/>
                  <a:pt x="1351481" y="1615579"/>
                </a:cubicBezTo>
                <a:cubicBezTo>
                  <a:pt x="1355879" y="1598661"/>
                  <a:pt x="1359558" y="1581742"/>
                  <a:pt x="1363237" y="1564853"/>
                </a:cubicBezTo>
                <a:cubicBezTo>
                  <a:pt x="1362518" y="1565571"/>
                  <a:pt x="1361024" y="1566318"/>
                  <a:pt x="1359558" y="1564853"/>
                </a:cubicBezTo>
                <a:cubicBezTo>
                  <a:pt x="1352200" y="1556752"/>
                  <a:pt x="1350734" y="1544257"/>
                  <a:pt x="1349268" y="1533227"/>
                </a:cubicBezTo>
                <a:cubicBezTo>
                  <a:pt x="1347802" y="1525127"/>
                  <a:pt x="1347802" y="1517774"/>
                  <a:pt x="1347802" y="1509702"/>
                </a:cubicBezTo>
                <a:cubicBezTo>
                  <a:pt x="1344842" y="1519986"/>
                  <a:pt x="1341910" y="1529551"/>
                  <a:pt x="1340444" y="1539834"/>
                </a:cubicBezTo>
                <a:cubicBezTo>
                  <a:pt x="1339697" y="1541299"/>
                  <a:pt x="1339697" y="1542046"/>
                  <a:pt x="1338949" y="1542793"/>
                </a:cubicBezTo>
                <a:close/>
                <a:moveTo>
                  <a:pt x="1352947" y="1493502"/>
                </a:moveTo>
                <a:cubicBezTo>
                  <a:pt x="1353666" y="1494249"/>
                  <a:pt x="1353666" y="1494996"/>
                  <a:pt x="1353666" y="1495714"/>
                </a:cubicBezTo>
                <a:cubicBezTo>
                  <a:pt x="1353666" y="1508209"/>
                  <a:pt x="1355160" y="1520732"/>
                  <a:pt x="1357345" y="1533227"/>
                </a:cubicBezTo>
                <a:cubicBezTo>
                  <a:pt x="1358839" y="1540581"/>
                  <a:pt x="1361771" y="1547187"/>
                  <a:pt x="1362518" y="1554541"/>
                </a:cubicBezTo>
                <a:cubicBezTo>
                  <a:pt x="1363237" y="1551611"/>
                  <a:pt x="1364703" y="1549399"/>
                  <a:pt x="1365450" y="1547187"/>
                </a:cubicBezTo>
                <a:cubicBezTo>
                  <a:pt x="1372808" y="1508956"/>
                  <a:pt x="1378701" y="1469977"/>
                  <a:pt x="1384593" y="1430280"/>
                </a:cubicBezTo>
                <a:cubicBezTo>
                  <a:pt x="1383846" y="1428815"/>
                  <a:pt x="1383846" y="1426604"/>
                  <a:pt x="1383098" y="1425139"/>
                </a:cubicBezTo>
                <a:cubicBezTo>
                  <a:pt x="1373556" y="1447199"/>
                  <a:pt x="1361771" y="1469977"/>
                  <a:pt x="1352947" y="1493502"/>
                </a:cubicBezTo>
                <a:close/>
                <a:moveTo>
                  <a:pt x="1391204" y="1450129"/>
                </a:moveTo>
                <a:cubicBezTo>
                  <a:pt x="1388991" y="1475865"/>
                  <a:pt x="1384593" y="1501602"/>
                  <a:pt x="1380167" y="1527339"/>
                </a:cubicBezTo>
                <a:cubicBezTo>
                  <a:pt x="1382380" y="1525127"/>
                  <a:pt x="1383846" y="1522197"/>
                  <a:pt x="1386059" y="1519986"/>
                </a:cubicBezTo>
                <a:cubicBezTo>
                  <a:pt x="1393417" y="1510421"/>
                  <a:pt x="1400028" y="1500855"/>
                  <a:pt x="1407386" y="1492037"/>
                </a:cubicBezTo>
                <a:cubicBezTo>
                  <a:pt x="1402241" y="1478077"/>
                  <a:pt x="1396349" y="1464089"/>
                  <a:pt x="1391204" y="1450129"/>
                </a:cubicBezTo>
                <a:close/>
                <a:moveTo>
                  <a:pt x="1363984" y="1558964"/>
                </a:moveTo>
                <a:cubicBezTo>
                  <a:pt x="1363984" y="1558964"/>
                  <a:pt x="1363984" y="1559682"/>
                  <a:pt x="1363984" y="1560429"/>
                </a:cubicBezTo>
                <a:cubicBezTo>
                  <a:pt x="1363984" y="1559682"/>
                  <a:pt x="1363984" y="1559682"/>
                  <a:pt x="1363984" y="1558964"/>
                </a:cubicBezTo>
                <a:close/>
                <a:moveTo>
                  <a:pt x="1340444" y="1657488"/>
                </a:moveTo>
                <a:cubicBezTo>
                  <a:pt x="1340444" y="1656770"/>
                  <a:pt x="1340444" y="1656770"/>
                  <a:pt x="1341163" y="1656023"/>
                </a:cubicBezTo>
                <a:cubicBezTo>
                  <a:pt x="1344123" y="1647205"/>
                  <a:pt x="1346307" y="1638386"/>
                  <a:pt x="1348521" y="1629539"/>
                </a:cubicBezTo>
                <a:cubicBezTo>
                  <a:pt x="1344123" y="1623680"/>
                  <a:pt x="1341163" y="1615579"/>
                  <a:pt x="1338949" y="1607479"/>
                </a:cubicBezTo>
                <a:cubicBezTo>
                  <a:pt x="1338231" y="1623680"/>
                  <a:pt x="1337483" y="1639851"/>
                  <a:pt x="1340444" y="1655276"/>
                </a:cubicBezTo>
                <a:cubicBezTo>
                  <a:pt x="1339697" y="1655276"/>
                  <a:pt x="1339697" y="1656770"/>
                  <a:pt x="1340444" y="1657488"/>
                </a:cubicBezTo>
                <a:close/>
                <a:moveTo>
                  <a:pt x="1419889" y="1541299"/>
                </a:moveTo>
                <a:cubicBezTo>
                  <a:pt x="1418423" y="1525874"/>
                  <a:pt x="1414744" y="1511167"/>
                  <a:pt x="1409599" y="1497926"/>
                </a:cubicBezTo>
                <a:cubicBezTo>
                  <a:pt x="1402988" y="1507491"/>
                  <a:pt x="1396349" y="1516309"/>
                  <a:pt x="1390457" y="1525874"/>
                </a:cubicBezTo>
                <a:cubicBezTo>
                  <a:pt x="1385312" y="1533946"/>
                  <a:pt x="1381632" y="1542793"/>
                  <a:pt x="1375740" y="1550864"/>
                </a:cubicBezTo>
                <a:cubicBezTo>
                  <a:pt x="1369877" y="1579559"/>
                  <a:pt x="1363237" y="1608226"/>
                  <a:pt x="1355160" y="1636893"/>
                </a:cubicBezTo>
                <a:cubicBezTo>
                  <a:pt x="1351481" y="1650135"/>
                  <a:pt x="1347802" y="1663376"/>
                  <a:pt x="1343376" y="1675871"/>
                </a:cubicBezTo>
                <a:cubicBezTo>
                  <a:pt x="1343376" y="1677336"/>
                  <a:pt x="1344123" y="1678830"/>
                  <a:pt x="1344123" y="1680295"/>
                </a:cubicBezTo>
                <a:cubicBezTo>
                  <a:pt x="1373556" y="1637640"/>
                  <a:pt x="1398562" y="1592054"/>
                  <a:pt x="1419889" y="1544257"/>
                </a:cubicBezTo>
                <a:cubicBezTo>
                  <a:pt x="1419889" y="1542793"/>
                  <a:pt x="1419889" y="1542046"/>
                  <a:pt x="1419889" y="1541299"/>
                </a:cubicBezTo>
                <a:close/>
                <a:moveTo>
                  <a:pt x="1287442" y="1937663"/>
                </a:moveTo>
                <a:cubicBezTo>
                  <a:pt x="1291121" y="1931774"/>
                  <a:pt x="1295548" y="1926633"/>
                  <a:pt x="1299974" y="1921491"/>
                </a:cubicBezTo>
                <a:cubicBezTo>
                  <a:pt x="1299227" y="1920744"/>
                  <a:pt x="1299227" y="1919997"/>
                  <a:pt x="1298479" y="1919279"/>
                </a:cubicBezTo>
                <a:cubicBezTo>
                  <a:pt x="1296295" y="1911926"/>
                  <a:pt x="1300693" y="1906037"/>
                  <a:pt x="1304372" y="1899431"/>
                </a:cubicBezTo>
                <a:cubicBezTo>
                  <a:pt x="1306585" y="1895007"/>
                  <a:pt x="1308798" y="1891331"/>
                  <a:pt x="1311011" y="1886907"/>
                </a:cubicBezTo>
                <a:cubicBezTo>
                  <a:pt x="1309517" y="1886189"/>
                  <a:pt x="1308051" y="1885442"/>
                  <a:pt x="1306585" y="1883977"/>
                </a:cubicBezTo>
                <a:cubicBezTo>
                  <a:pt x="1306585" y="1883977"/>
                  <a:pt x="1306585" y="1884724"/>
                  <a:pt x="1305838" y="1884724"/>
                </a:cubicBezTo>
                <a:cubicBezTo>
                  <a:pt x="1299227" y="1891331"/>
                  <a:pt x="1285976" y="1889866"/>
                  <a:pt x="1276405" y="1885442"/>
                </a:cubicBezTo>
                <a:cubicBezTo>
                  <a:pt x="1277152" y="1904573"/>
                  <a:pt x="1274939" y="1924421"/>
                  <a:pt x="1270541" y="1943551"/>
                </a:cubicBezTo>
                <a:cubicBezTo>
                  <a:pt x="1265368" y="1965611"/>
                  <a:pt x="1255825" y="1985460"/>
                  <a:pt x="1249185" y="2006773"/>
                </a:cubicBezTo>
                <a:cubicBezTo>
                  <a:pt x="1250651" y="2005308"/>
                  <a:pt x="1252864" y="2003843"/>
                  <a:pt x="1254330" y="2002378"/>
                </a:cubicBezTo>
                <a:cubicBezTo>
                  <a:pt x="1263183" y="1979571"/>
                  <a:pt x="1273473" y="1957511"/>
                  <a:pt x="1287442" y="1937663"/>
                </a:cubicBezTo>
                <a:close/>
                <a:moveTo>
                  <a:pt x="1260970" y="2018550"/>
                </a:moveTo>
                <a:cubicBezTo>
                  <a:pt x="1248467" y="2051640"/>
                  <a:pt x="1241109" y="2086942"/>
                  <a:pt x="1233003" y="2122215"/>
                </a:cubicBezTo>
                <a:cubicBezTo>
                  <a:pt x="1279365" y="2042075"/>
                  <a:pt x="1346307" y="1979571"/>
                  <a:pt x="1433140" y="1937663"/>
                </a:cubicBezTo>
                <a:cubicBezTo>
                  <a:pt x="1437566" y="1935451"/>
                  <a:pt x="1441245" y="1942057"/>
                  <a:pt x="1436819" y="1944269"/>
                </a:cubicBezTo>
                <a:cubicBezTo>
                  <a:pt x="1393417" y="1966329"/>
                  <a:pt x="1354413" y="1995025"/>
                  <a:pt x="1320554" y="2028833"/>
                </a:cubicBezTo>
                <a:cubicBezTo>
                  <a:pt x="1321301" y="2029580"/>
                  <a:pt x="1321301" y="2031045"/>
                  <a:pt x="1320554" y="2031792"/>
                </a:cubicBezTo>
                <a:cubicBezTo>
                  <a:pt x="1311011" y="2044287"/>
                  <a:pt x="1302906" y="2057528"/>
                  <a:pt x="1297013" y="2071488"/>
                </a:cubicBezTo>
                <a:cubicBezTo>
                  <a:pt x="1291121" y="2083983"/>
                  <a:pt x="1288937" y="2097225"/>
                  <a:pt x="1283763" y="2109720"/>
                </a:cubicBezTo>
                <a:cubicBezTo>
                  <a:pt x="1294800" y="2103832"/>
                  <a:pt x="1305838" y="2097972"/>
                  <a:pt x="1316875" y="2092802"/>
                </a:cubicBezTo>
                <a:cubicBezTo>
                  <a:pt x="1359558" y="2070741"/>
                  <a:pt x="1400775" y="2047216"/>
                  <a:pt x="1438285" y="2018550"/>
                </a:cubicBezTo>
                <a:cubicBezTo>
                  <a:pt x="1433887" y="2009731"/>
                  <a:pt x="1430926" y="2000166"/>
                  <a:pt x="1429461" y="1989854"/>
                </a:cubicBezTo>
                <a:cubicBezTo>
                  <a:pt x="1428742" y="1985460"/>
                  <a:pt x="1430926" y="1958976"/>
                  <a:pt x="1427247" y="1958258"/>
                </a:cubicBezTo>
                <a:cubicBezTo>
                  <a:pt x="1422850" y="1957511"/>
                  <a:pt x="1425063" y="1950904"/>
                  <a:pt x="1428742" y="1951623"/>
                </a:cubicBezTo>
                <a:cubicBezTo>
                  <a:pt x="1436100" y="1953088"/>
                  <a:pt x="1436100" y="1960441"/>
                  <a:pt x="1436100" y="1967076"/>
                </a:cubicBezTo>
                <a:cubicBezTo>
                  <a:pt x="1435353" y="1983995"/>
                  <a:pt x="1437566" y="1998701"/>
                  <a:pt x="1444177" y="2013408"/>
                </a:cubicBezTo>
                <a:cubicBezTo>
                  <a:pt x="1461106" y="1999419"/>
                  <a:pt x="1477289" y="1984713"/>
                  <a:pt x="1491286" y="1968541"/>
                </a:cubicBezTo>
                <a:cubicBezTo>
                  <a:pt x="1472891" y="1956764"/>
                  <a:pt x="1455962" y="1940593"/>
                  <a:pt x="1434606" y="1934704"/>
                </a:cubicBezTo>
                <a:cubicBezTo>
                  <a:pt x="1433140" y="1935451"/>
                  <a:pt x="1430926" y="1934704"/>
                  <a:pt x="1430208" y="1933986"/>
                </a:cubicBezTo>
                <a:cubicBezTo>
                  <a:pt x="1428742" y="1933986"/>
                  <a:pt x="1427247" y="1933239"/>
                  <a:pt x="1425063" y="1933239"/>
                </a:cubicBezTo>
                <a:cubicBezTo>
                  <a:pt x="1424316" y="1933239"/>
                  <a:pt x="1424316" y="1933239"/>
                  <a:pt x="1424316" y="1933239"/>
                </a:cubicBezTo>
                <a:cubicBezTo>
                  <a:pt x="1374274" y="1971471"/>
                  <a:pt x="1307332" y="1974430"/>
                  <a:pt x="1260970" y="2018550"/>
                </a:cubicBezTo>
                <a:close/>
                <a:moveTo>
                  <a:pt x="1440498" y="1918532"/>
                </a:moveTo>
                <a:cubicBezTo>
                  <a:pt x="1458893" y="1909714"/>
                  <a:pt x="1478755" y="1900149"/>
                  <a:pt x="1498645" y="1892078"/>
                </a:cubicBezTo>
                <a:cubicBezTo>
                  <a:pt x="1499363" y="1891331"/>
                  <a:pt x="1500829" y="1890584"/>
                  <a:pt x="1501576" y="1890584"/>
                </a:cubicBezTo>
                <a:cubicBezTo>
                  <a:pt x="1509682" y="1887654"/>
                  <a:pt x="1517759" y="1883977"/>
                  <a:pt x="1525864" y="1881047"/>
                </a:cubicBezTo>
                <a:cubicBezTo>
                  <a:pt x="1525864" y="1880301"/>
                  <a:pt x="1525864" y="1880301"/>
                  <a:pt x="1526583" y="1879554"/>
                </a:cubicBezTo>
                <a:cubicBezTo>
                  <a:pt x="1553831" y="1831039"/>
                  <a:pt x="1588409" y="1786919"/>
                  <a:pt x="1628131" y="1747940"/>
                </a:cubicBezTo>
                <a:cubicBezTo>
                  <a:pt x="1589875" y="1761900"/>
                  <a:pt x="1553831" y="1780283"/>
                  <a:pt x="1522904" y="1805302"/>
                </a:cubicBezTo>
                <a:cubicBezTo>
                  <a:pt x="1497897" y="1831757"/>
                  <a:pt x="1474357" y="1863382"/>
                  <a:pt x="1471396" y="1895007"/>
                </a:cubicBezTo>
                <a:cubicBezTo>
                  <a:pt x="1470678" y="1901614"/>
                  <a:pt x="1461106" y="1901614"/>
                  <a:pt x="1461106" y="1895007"/>
                </a:cubicBezTo>
                <a:cubicBezTo>
                  <a:pt x="1461106" y="1884724"/>
                  <a:pt x="1464038" y="1873694"/>
                  <a:pt x="1468465" y="1864129"/>
                </a:cubicBezTo>
                <a:cubicBezTo>
                  <a:pt x="1458175" y="1881047"/>
                  <a:pt x="1448603" y="1898684"/>
                  <a:pt x="1440498" y="1918532"/>
                </a:cubicBezTo>
                <a:close/>
                <a:moveTo>
                  <a:pt x="1728932" y="1720738"/>
                </a:moveTo>
                <a:cubicBezTo>
                  <a:pt x="1727467" y="1720738"/>
                  <a:pt x="1726748" y="1721456"/>
                  <a:pt x="1725253" y="1721456"/>
                </a:cubicBezTo>
                <a:cubicBezTo>
                  <a:pt x="1726748" y="1722950"/>
                  <a:pt x="1726748" y="1724415"/>
                  <a:pt x="1726001" y="1726627"/>
                </a:cubicBezTo>
                <a:cubicBezTo>
                  <a:pt x="1696568" y="1763394"/>
                  <a:pt x="1673028" y="1803837"/>
                  <a:pt x="1644313" y="1841322"/>
                </a:cubicBezTo>
                <a:cubicBezTo>
                  <a:pt x="1651672" y="1839110"/>
                  <a:pt x="1658311" y="1836927"/>
                  <a:pt x="1665669" y="1834716"/>
                </a:cubicBezTo>
                <a:cubicBezTo>
                  <a:pt x="1665669" y="1833251"/>
                  <a:pt x="1667135" y="1831039"/>
                  <a:pt x="1669349" y="1831757"/>
                </a:cubicBezTo>
                <a:cubicBezTo>
                  <a:pt x="1670814" y="1831757"/>
                  <a:pt x="1673028" y="1831757"/>
                  <a:pt x="1674493" y="1831757"/>
                </a:cubicBezTo>
                <a:cubicBezTo>
                  <a:pt x="1684783" y="1828080"/>
                  <a:pt x="1694355" y="1825150"/>
                  <a:pt x="1704673" y="1821474"/>
                </a:cubicBezTo>
                <a:cubicBezTo>
                  <a:pt x="1706139" y="1820727"/>
                  <a:pt x="1706858" y="1820727"/>
                  <a:pt x="1708353" y="1820009"/>
                </a:cubicBezTo>
                <a:cubicBezTo>
                  <a:pt x="1708353" y="1819262"/>
                  <a:pt x="1707605" y="1818544"/>
                  <a:pt x="1708353" y="1817797"/>
                </a:cubicBezTo>
                <a:cubicBezTo>
                  <a:pt x="1716429" y="1797202"/>
                  <a:pt x="1733359" y="1778818"/>
                  <a:pt x="1748075" y="1761900"/>
                </a:cubicBezTo>
                <a:cubicBezTo>
                  <a:pt x="1764257" y="1742798"/>
                  <a:pt x="1781934" y="1725133"/>
                  <a:pt x="1802514" y="1710426"/>
                </a:cubicBezTo>
                <a:cubicBezTo>
                  <a:pt x="1777508" y="1712638"/>
                  <a:pt x="1753220" y="1715597"/>
                  <a:pt x="1728932" y="1720738"/>
                </a:cubicBezTo>
                <a:close/>
                <a:moveTo>
                  <a:pt x="1807688" y="1709708"/>
                </a:moveTo>
                <a:cubicBezTo>
                  <a:pt x="1808406" y="1710426"/>
                  <a:pt x="1808406" y="1711920"/>
                  <a:pt x="1807688" y="1712638"/>
                </a:cubicBezTo>
                <a:cubicBezTo>
                  <a:pt x="1771616" y="1740587"/>
                  <a:pt x="1744396" y="1778818"/>
                  <a:pt x="1717895" y="1816332"/>
                </a:cubicBezTo>
                <a:cubicBezTo>
                  <a:pt x="1744396" y="1806767"/>
                  <a:pt x="1770150" y="1796484"/>
                  <a:pt x="1795903" y="1785454"/>
                </a:cubicBezTo>
                <a:cubicBezTo>
                  <a:pt x="1795903" y="1785454"/>
                  <a:pt x="1795903" y="1785454"/>
                  <a:pt x="1795903" y="1784707"/>
                </a:cubicBezTo>
                <a:cubicBezTo>
                  <a:pt x="1796651" y="1783960"/>
                  <a:pt x="1798117" y="1783960"/>
                  <a:pt x="1798835" y="1783242"/>
                </a:cubicBezTo>
                <a:cubicBezTo>
                  <a:pt x="1798835" y="1782495"/>
                  <a:pt x="1798835" y="1782495"/>
                  <a:pt x="1798835" y="1781777"/>
                </a:cubicBezTo>
                <a:cubicBezTo>
                  <a:pt x="1802514" y="1766323"/>
                  <a:pt x="1815765" y="1751617"/>
                  <a:pt x="1826083" y="1739122"/>
                </a:cubicBezTo>
                <a:cubicBezTo>
                  <a:pt x="1837121" y="1725880"/>
                  <a:pt x="1849624" y="1714850"/>
                  <a:pt x="1862874" y="1704567"/>
                </a:cubicBezTo>
                <a:cubicBezTo>
                  <a:pt x="1844479" y="1706750"/>
                  <a:pt x="1826083" y="1708243"/>
                  <a:pt x="1807688" y="1709708"/>
                </a:cubicBezTo>
                <a:close/>
                <a:moveTo>
                  <a:pt x="1893773" y="1700890"/>
                </a:moveTo>
                <a:cubicBezTo>
                  <a:pt x="1886415" y="1701608"/>
                  <a:pt x="1878309" y="1703073"/>
                  <a:pt x="1870951" y="1703820"/>
                </a:cubicBezTo>
                <a:lnTo>
                  <a:pt x="1870951" y="1704567"/>
                </a:lnTo>
                <a:cubicBezTo>
                  <a:pt x="1856982" y="1716315"/>
                  <a:pt x="1844479" y="1729557"/>
                  <a:pt x="1832694" y="1744263"/>
                </a:cubicBezTo>
                <a:cubicBezTo>
                  <a:pt x="1823870" y="1755293"/>
                  <a:pt x="1817978" y="1767788"/>
                  <a:pt x="1809872" y="1778818"/>
                </a:cubicBezTo>
                <a:cubicBezTo>
                  <a:pt x="1868019" y="1752364"/>
                  <a:pt x="1923205" y="1720738"/>
                  <a:pt x="1975431" y="1682507"/>
                </a:cubicBezTo>
                <a:cubicBezTo>
                  <a:pt x="1976926" y="1681013"/>
                  <a:pt x="1979110" y="1683971"/>
                  <a:pt x="1977644" y="1685436"/>
                </a:cubicBezTo>
                <a:cubicBezTo>
                  <a:pt x="1946746" y="1710426"/>
                  <a:pt x="1913634" y="1732486"/>
                  <a:pt x="1879775" y="1751617"/>
                </a:cubicBezTo>
                <a:cubicBezTo>
                  <a:pt x="1906276" y="1750152"/>
                  <a:pt x="1932777" y="1749405"/>
                  <a:pt x="1959249" y="1747940"/>
                </a:cubicBezTo>
                <a:cubicBezTo>
                  <a:pt x="1961462" y="1747940"/>
                  <a:pt x="1962210" y="1751617"/>
                  <a:pt x="1959996" y="1752364"/>
                </a:cubicBezTo>
                <a:cubicBezTo>
                  <a:pt x="1933495" y="1758223"/>
                  <a:pt x="1902597" y="1760435"/>
                  <a:pt x="1875377" y="1756758"/>
                </a:cubicBezTo>
                <a:cubicBezTo>
                  <a:pt x="1874630" y="1756758"/>
                  <a:pt x="1873911" y="1756040"/>
                  <a:pt x="1873911" y="1755293"/>
                </a:cubicBezTo>
                <a:cubicBezTo>
                  <a:pt x="1856982" y="1764859"/>
                  <a:pt x="1839305" y="1773677"/>
                  <a:pt x="1821657" y="1782495"/>
                </a:cubicBezTo>
                <a:cubicBezTo>
                  <a:pt x="1831947" y="1783960"/>
                  <a:pt x="1843731" y="1787637"/>
                  <a:pt x="1851837" y="1788384"/>
                </a:cubicBezTo>
                <a:cubicBezTo>
                  <a:pt x="1883454" y="1790595"/>
                  <a:pt x="1914381" y="1788384"/>
                  <a:pt x="1945999" y="1783960"/>
                </a:cubicBezTo>
                <a:lnTo>
                  <a:pt x="1946746" y="1783960"/>
                </a:lnTo>
                <a:cubicBezTo>
                  <a:pt x="1970286" y="1747193"/>
                  <a:pt x="1979858" y="1702355"/>
                  <a:pt x="2004145" y="1666306"/>
                </a:cubicBezTo>
                <a:cubicBezTo>
                  <a:pt x="1971752" y="1689113"/>
                  <a:pt x="1929098" y="1696466"/>
                  <a:pt x="1893773" y="1700890"/>
                </a:cubicBezTo>
                <a:close/>
                <a:moveTo>
                  <a:pt x="1942319" y="1787637"/>
                </a:moveTo>
                <a:cubicBezTo>
                  <a:pt x="1921740" y="1790595"/>
                  <a:pt x="1815046" y="1803090"/>
                  <a:pt x="1802514" y="1791313"/>
                </a:cubicBezTo>
                <a:cubicBezTo>
                  <a:pt x="1781934" y="1800879"/>
                  <a:pt x="1761326" y="1809697"/>
                  <a:pt x="1739970" y="1817797"/>
                </a:cubicBezTo>
                <a:cubicBezTo>
                  <a:pt x="1726748" y="1822939"/>
                  <a:pt x="1713498" y="1828080"/>
                  <a:pt x="1700247" y="1832504"/>
                </a:cubicBezTo>
                <a:cubicBezTo>
                  <a:pt x="1772363" y="1835434"/>
                  <a:pt x="1841518" y="1833969"/>
                  <a:pt x="1913634" y="1822939"/>
                </a:cubicBezTo>
                <a:cubicBezTo>
                  <a:pt x="1924671" y="1811909"/>
                  <a:pt x="1934243" y="1800160"/>
                  <a:pt x="1942319" y="1787637"/>
                </a:cubicBezTo>
                <a:close/>
                <a:moveTo>
                  <a:pt x="1542046" y="1875877"/>
                </a:moveTo>
                <a:cubicBezTo>
                  <a:pt x="1571479" y="1865594"/>
                  <a:pt x="1600912" y="1856029"/>
                  <a:pt x="1630344" y="1846464"/>
                </a:cubicBezTo>
                <a:cubicBezTo>
                  <a:pt x="1650953" y="1801625"/>
                  <a:pt x="1687744" y="1760435"/>
                  <a:pt x="1720108" y="1723668"/>
                </a:cubicBezTo>
                <a:cubicBezTo>
                  <a:pt x="1695102" y="1728810"/>
                  <a:pt x="1670067" y="1735445"/>
                  <a:pt x="1645808" y="1743517"/>
                </a:cubicBezTo>
                <a:cubicBezTo>
                  <a:pt x="1605338" y="1782495"/>
                  <a:pt x="1571479" y="1826615"/>
                  <a:pt x="1542046" y="1875877"/>
                </a:cubicBezTo>
                <a:close/>
                <a:moveTo>
                  <a:pt x="1911421" y="1827362"/>
                </a:moveTo>
                <a:cubicBezTo>
                  <a:pt x="1836373" y="1844281"/>
                  <a:pt x="1756899" y="1850140"/>
                  <a:pt x="1680386" y="1840604"/>
                </a:cubicBezTo>
                <a:cubicBezTo>
                  <a:pt x="1625918" y="1859705"/>
                  <a:pt x="1571479" y="1876624"/>
                  <a:pt x="1517759" y="1897937"/>
                </a:cubicBezTo>
                <a:cubicBezTo>
                  <a:pt x="1581050" y="1926633"/>
                  <a:pt x="1647993" y="1939874"/>
                  <a:pt x="1717895" y="1938381"/>
                </a:cubicBezTo>
                <a:cubicBezTo>
                  <a:pt x="1737785" y="1927351"/>
                  <a:pt x="1755433" y="1913391"/>
                  <a:pt x="1776042" y="1904573"/>
                </a:cubicBezTo>
                <a:cubicBezTo>
                  <a:pt x="1781187" y="1902361"/>
                  <a:pt x="1787079" y="1900149"/>
                  <a:pt x="1792224" y="1897937"/>
                </a:cubicBezTo>
                <a:cubicBezTo>
                  <a:pt x="1720856" y="1902361"/>
                  <a:pt x="1644313" y="1903826"/>
                  <a:pt x="1575905" y="1882512"/>
                </a:cubicBezTo>
                <a:cubicBezTo>
                  <a:pt x="1572945" y="1881766"/>
                  <a:pt x="1573692" y="1876624"/>
                  <a:pt x="1576624" y="1876624"/>
                </a:cubicBezTo>
                <a:cubicBezTo>
                  <a:pt x="1655351" y="1881766"/>
                  <a:pt x="1731146" y="1895007"/>
                  <a:pt x="1810620" y="1891331"/>
                </a:cubicBezTo>
                <a:cubicBezTo>
                  <a:pt x="1833442" y="1883977"/>
                  <a:pt x="1854769" y="1876624"/>
                  <a:pt x="1875377" y="1860452"/>
                </a:cubicBezTo>
                <a:cubicBezTo>
                  <a:pt x="1887880" y="1849422"/>
                  <a:pt x="1899665" y="1838392"/>
                  <a:pt x="1911421" y="1827362"/>
                </a:cubicBezTo>
                <a:close/>
                <a:moveTo>
                  <a:pt x="1701713" y="1945734"/>
                </a:moveTo>
                <a:cubicBezTo>
                  <a:pt x="1704673" y="1944269"/>
                  <a:pt x="1707605" y="1942804"/>
                  <a:pt x="1709818" y="1941339"/>
                </a:cubicBezTo>
                <a:cubicBezTo>
                  <a:pt x="1638450" y="1945734"/>
                  <a:pt x="1570013" y="1932521"/>
                  <a:pt x="1505256" y="1901614"/>
                </a:cubicBezTo>
                <a:cubicBezTo>
                  <a:pt x="1492752" y="1906784"/>
                  <a:pt x="1480249" y="1911926"/>
                  <a:pt x="1467717" y="1917814"/>
                </a:cubicBezTo>
                <a:cubicBezTo>
                  <a:pt x="1509682" y="1937663"/>
                  <a:pt x="1556015" y="1945016"/>
                  <a:pt x="1596485" y="1967794"/>
                </a:cubicBezTo>
                <a:cubicBezTo>
                  <a:pt x="1597233" y="1968541"/>
                  <a:pt x="1597980" y="1969288"/>
                  <a:pt x="1597980" y="1970006"/>
                </a:cubicBezTo>
                <a:cubicBezTo>
                  <a:pt x="1633276" y="1967794"/>
                  <a:pt x="1668601" y="1961188"/>
                  <a:pt x="1701713" y="1945734"/>
                </a:cubicBezTo>
                <a:close/>
                <a:moveTo>
                  <a:pt x="1589875" y="1970753"/>
                </a:moveTo>
                <a:cubicBezTo>
                  <a:pt x="1547191" y="1949411"/>
                  <a:pt x="1498645" y="1950158"/>
                  <a:pt x="1458175" y="1922956"/>
                </a:cubicBezTo>
                <a:cubicBezTo>
                  <a:pt x="1454496" y="1924421"/>
                  <a:pt x="1450817" y="1926633"/>
                  <a:pt x="1447137" y="1928844"/>
                </a:cubicBezTo>
                <a:cubicBezTo>
                  <a:pt x="1462572" y="1934704"/>
                  <a:pt x="1475076" y="1942804"/>
                  <a:pt x="1490539" y="1953088"/>
                </a:cubicBezTo>
                <a:cubicBezTo>
                  <a:pt x="1520719" y="1971471"/>
                  <a:pt x="1555297" y="1972218"/>
                  <a:pt x="1589875" y="1970753"/>
                </a:cubicBezTo>
                <a:close/>
                <a:moveTo>
                  <a:pt x="1558229" y="1983248"/>
                </a:moveTo>
                <a:cubicBezTo>
                  <a:pt x="1541299" y="1983248"/>
                  <a:pt x="1524398" y="1981783"/>
                  <a:pt x="1509682" y="1976641"/>
                </a:cubicBezTo>
                <a:cubicBezTo>
                  <a:pt x="1504508" y="1975148"/>
                  <a:pt x="1500111" y="1972218"/>
                  <a:pt x="1494966" y="1970006"/>
                </a:cubicBezTo>
                <a:cubicBezTo>
                  <a:pt x="1480249" y="1988389"/>
                  <a:pt x="1464038" y="2005308"/>
                  <a:pt x="1446390" y="2020015"/>
                </a:cubicBezTo>
                <a:cubicBezTo>
                  <a:pt x="1445643" y="2021480"/>
                  <a:pt x="1444177" y="2022945"/>
                  <a:pt x="1442711" y="2022945"/>
                </a:cubicBezTo>
                <a:cubicBezTo>
                  <a:pt x="1423568" y="2039145"/>
                  <a:pt x="1402988" y="2053852"/>
                  <a:pt x="1380914" y="2067812"/>
                </a:cubicBezTo>
                <a:cubicBezTo>
                  <a:pt x="1419889" y="2067065"/>
                  <a:pt x="1458175" y="2067812"/>
                  <a:pt x="1497150" y="2065600"/>
                </a:cubicBezTo>
                <a:cubicBezTo>
                  <a:pt x="1498645" y="2065600"/>
                  <a:pt x="1499363" y="2066347"/>
                  <a:pt x="1499363" y="2067065"/>
                </a:cubicBezTo>
                <a:cubicBezTo>
                  <a:pt x="1512614" y="2048681"/>
                  <a:pt x="1524398" y="2028833"/>
                  <a:pt x="1538367" y="2009731"/>
                </a:cubicBezTo>
                <a:lnTo>
                  <a:pt x="1537620" y="2010450"/>
                </a:lnTo>
                <a:cubicBezTo>
                  <a:pt x="1508935" y="2021480"/>
                  <a:pt x="1478755" y="2029580"/>
                  <a:pt x="1447856" y="2031792"/>
                </a:cubicBezTo>
                <a:cubicBezTo>
                  <a:pt x="1444924" y="2031792"/>
                  <a:pt x="1443458" y="2028115"/>
                  <a:pt x="1444924" y="2025903"/>
                </a:cubicBezTo>
                <a:cubicBezTo>
                  <a:pt x="1447137" y="2022226"/>
                  <a:pt x="1447137" y="2022226"/>
                  <a:pt x="1450817" y="2020761"/>
                </a:cubicBezTo>
                <a:cubicBezTo>
                  <a:pt x="1452282" y="2020015"/>
                  <a:pt x="1454496" y="2021480"/>
                  <a:pt x="1453748" y="2023691"/>
                </a:cubicBezTo>
                <a:cubicBezTo>
                  <a:pt x="1482434" y="2020015"/>
                  <a:pt x="1508935" y="2014873"/>
                  <a:pt x="1536154" y="2005308"/>
                </a:cubicBezTo>
                <a:cubicBezTo>
                  <a:pt x="1538367" y="2004561"/>
                  <a:pt x="1539833" y="2006773"/>
                  <a:pt x="1539115" y="2008985"/>
                </a:cubicBezTo>
                <a:cubicBezTo>
                  <a:pt x="1545725" y="2000166"/>
                  <a:pt x="1551618" y="1991348"/>
                  <a:pt x="1558229" y="1983248"/>
                </a:cubicBezTo>
                <a:close/>
                <a:moveTo>
                  <a:pt x="1497897" y="2070023"/>
                </a:moveTo>
                <a:cubicBezTo>
                  <a:pt x="1455962" y="2073700"/>
                  <a:pt x="1414026" y="2075912"/>
                  <a:pt x="1372061" y="2075912"/>
                </a:cubicBezTo>
                <a:cubicBezTo>
                  <a:pt x="1371343" y="2075912"/>
                  <a:pt x="1370595" y="2075912"/>
                  <a:pt x="1369877" y="2075165"/>
                </a:cubicBezTo>
                <a:cubicBezTo>
                  <a:pt x="1367663" y="2076630"/>
                  <a:pt x="1366198" y="2077377"/>
                  <a:pt x="1363984" y="2078842"/>
                </a:cubicBezTo>
                <a:cubicBezTo>
                  <a:pt x="1349268" y="2087660"/>
                  <a:pt x="1333804" y="2095013"/>
                  <a:pt x="1318369" y="2103114"/>
                </a:cubicBezTo>
                <a:cubicBezTo>
                  <a:pt x="1319088" y="2102367"/>
                  <a:pt x="1319835" y="2102367"/>
                  <a:pt x="1321301" y="2103114"/>
                </a:cubicBezTo>
                <a:cubicBezTo>
                  <a:pt x="1365450" y="2114144"/>
                  <a:pt x="1407386" y="2122215"/>
                  <a:pt x="1453001" y="2116355"/>
                </a:cubicBezTo>
                <a:cubicBezTo>
                  <a:pt x="1454496" y="2116355"/>
                  <a:pt x="1455214" y="2119285"/>
                  <a:pt x="1453748" y="2119285"/>
                </a:cubicBezTo>
                <a:cubicBezTo>
                  <a:pt x="1408852" y="2125892"/>
                  <a:pt x="1362518" y="2125892"/>
                  <a:pt x="1319835" y="2109720"/>
                </a:cubicBezTo>
                <a:cubicBezTo>
                  <a:pt x="1316875" y="2108255"/>
                  <a:pt x="1316875" y="2104578"/>
                  <a:pt x="1319088" y="2103114"/>
                </a:cubicBezTo>
                <a:cubicBezTo>
                  <a:pt x="1297013" y="2114862"/>
                  <a:pt x="1274220" y="2126639"/>
                  <a:pt x="1255825" y="2142810"/>
                </a:cubicBezTo>
                <a:cubicBezTo>
                  <a:pt x="1300693" y="2156799"/>
                  <a:pt x="1347055" y="2162659"/>
                  <a:pt x="1394136" y="2161194"/>
                </a:cubicBezTo>
                <a:cubicBezTo>
                  <a:pt x="1400775" y="2157517"/>
                  <a:pt x="1408133" y="2153840"/>
                  <a:pt x="1414026" y="2150164"/>
                </a:cubicBezTo>
                <a:cubicBezTo>
                  <a:pt x="1451535" y="2128850"/>
                  <a:pt x="1476570" y="2100902"/>
                  <a:pt x="1497897" y="2070023"/>
                </a:cubicBezTo>
                <a:close/>
                <a:moveTo>
                  <a:pt x="1349268" y="2179577"/>
                </a:moveTo>
                <a:cubicBezTo>
                  <a:pt x="1360305" y="2175900"/>
                  <a:pt x="1372061" y="2171506"/>
                  <a:pt x="1383098" y="2165617"/>
                </a:cubicBezTo>
                <a:cubicBezTo>
                  <a:pt x="1337483" y="2167829"/>
                  <a:pt x="1292616" y="2162659"/>
                  <a:pt x="1248467" y="2148699"/>
                </a:cubicBezTo>
                <a:cubicBezTo>
                  <a:pt x="1237430" y="2158982"/>
                  <a:pt x="1228577" y="2170012"/>
                  <a:pt x="1221219" y="2184001"/>
                </a:cubicBezTo>
                <a:cubicBezTo>
                  <a:pt x="1237430" y="2177365"/>
                  <a:pt x="1253612" y="2178859"/>
                  <a:pt x="1273473" y="2181042"/>
                </a:cubicBezTo>
                <a:cubicBezTo>
                  <a:pt x="1299227" y="2183254"/>
                  <a:pt x="1322767" y="2187677"/>
                  <a:pt x="1349268" y="2179577"/>
                </a:cubicBezTo>
                <a:close/>
                <a:moveTo>
                  <a:pt x="1274939" y="2114862"/>
                </a:moveTo>
                <a:cubicBezTo>
                  <a:pt x="1274939" y="2114144"/>
                  <a:pt x="1274220" y="2114144"/>
                  <a:pt x="1274220" y="2113397"/>
                </a:cubicBezTo>
                <a:cubicBezTo>
                  <a:pt x="1273473" y="2096478"/>
                  <a:pt x="1280831" y="2078095"/>
                  <a:pt x="1291121" y="2061923"/>
                </a:cubicBezTo>
                <a:cubicBezTo>
                  <a:pt x="1272007" y="2085448"/>
                  <a:pt x="1254330" y="2111932"/>
                  <a:pt x="1240361" y="2139134"/>
                </a:cubicBezTo>
                <a:cubicBezTo>
                  <a:pt x="1250651" y="2129568"/>
                  <a:pt x="1262436" y="2121497"/>
                  <a:pt x="1274939" y="2114862"/>
                </a:cubicBezTo>
                <a:close/>
                <a:moveTo>
                  <a:pt x="1240361" y="2047963"/>
                </a:moveTo>
                <a:cubicBezTo>
                  <a:pt x="1243293" y="2038398"/>
                  <a:pt x="1245506" y="2028115"/>
                  <a:pt x="1249185" y="2018550"/>
                </a:cubicBezTo>
                <a:cubicBezTo>
                  <a:pt x="1248467" y="2017803"/>
                  <a:pt x="1247719" y="2016338"/>
                  <a:pt x="1246972" y="2015591"/>
                </a:cubicBezTo>
                <a:cubicBezTo>
                  <a:pt x="1244040" y="2026621"/>
                  <a:pt x="1241827" y="2037651"/>
                  <a:pt x="1240361" y="2047963"/>
                </a:cubicBezTo>
                <a:close/>
                <a:moveTo>
                  <a:pt x="1186641" y="2289878"/>
                </a:moveTo>
                <a:cubicBezTo>
                  <a:pt x="1182962" y="2287666"/>
                  <a:pt x="1179283" y="2285483"/>
                  <a:pt x="1175604" y="2283271"/>
                </a:cubicBezTo>
                <a:cubicBezTo>
                  <a:pt x="1180749" y="2339139"/>
                  <a:pt x="1182243" y="2399460"/>
                  <a:pt x="1174885" y="2456075"/>
                </a:cubicBezTo>
                <a:cubicBezTo>
                  <a:pt x="1176351" y="2459752"/>
                  <a:pt x="1177817" y="2464147"/>
                  <a:pt x="1179283" y="2467823"/>
                </a:cubicBezTo>
                <a:cubicBezTo>
                  <a:pt x="1180030" y="2468570"/>
                  <a:pt x="1180749" y="2468570"/>
                  <a:pt x="1181496" y="2469317"/>
                </a:cubicBezTo>
                <a:cubicBezTo>
                  <a:pt x="1184428" y="2471500"/>
                  <a:pt x="1185175" y="2475177"/>
                  <a:pt x="1183709" y="2477388"/>
                </a:cubicBezTo>
                <a:cubicBezTo>
                  <a:pt x="1185175" y="2481065"/>
                  <a:pt x="1187388" y="2485489"/>
                  <a:pt x="1188854" y="2489165"/>
                </a:cubicBezTo>
                <a:cubicBezTo>
                  <a:pt x="1196212" y="2504590"/>
                  <a:pt x="1204318" y="2519297"/>
                  <a:pt x="1212394" y="2534004"/>
                </a:cubicBezTo>
                <a:cubicBezTo>
                  <a:pt x="1210929" y="2456075"/>
                  <a:pt x="1214608" y="2381077"/>
                  <a:pt x="1202105" y="2302373"/>
                </a:cubicBezTo>
                <a:cubicBezTo>
                  <a:pt x="1197678" y="2297978"/>
                  <a:pt x="1192533" y="2293554"/>
                  <a:pt x="1186641" y="2289878"/>
                </a:cubicBezTo>
                <a:close/>
                <a:moveTo>
                  <a:pt x="1210929" y="2311220"/>
                </a:moveTo>
                <a:cubicBezTo>
                  <a:pt x="1223432" y="2384753"/>
                  <a:pt x="1233003" y="2464893"/>
                  <a:pt x="1223432" y="2539174"/>
                </a:cubicBezTo>
                <a:cubicBezTo>
                  <a:pt x="1224179" y="2539174"/>
                  <a:pt x="1224179" y="2539174"/>
                  <a:pt x="1224898" y="2539174"/>
                </a:cubicBezTo>
                <a:cubicBezTo>
                  <a:pt x="1230071" y="2539174"/>
                  <a:pt x="1230790" y="2545781"/>
                  <a:pt x="1227111" y="2547992"/>
                </a:cubicBezTo>
                <a:cubicBezTo>
                  <a:pt x="1225645" y="2548710"/>
                  <a:pt x="1223432" y="2549457"/>
                  <a:pt x="1221966" y="2550204"/>
                </a:cubicBezTo>
                <a:cubicBezTo>
                  <a:pt x="1229324" y="2562699"/>
                  <a:pt x="1237430" y="2574447"/>
                  <a:pt x="1246254" y="2586971"/>
                </a:cubicBezTo>
                <a:cubicBezTo>
                  <a:pt x="1244040" y="2553881"/>
                  <a:pt x="1251399" y="2517114"/>
                  <a:pt x="1252146" y="2484742"/>
                </a:cubicBezTo>
                <a:cubicBezTo>
                  <a:pt x="1252864" y="2456075"/>
                  <a:pt x="1252864" y="2426662"/>
                  <a:pt x="1251399" y="2397966"/>
                </a:cubicBezTo>
                <a:cubicBezTo>
                  <a:pt x="1240361" y="2366370"/>
                  <a:pt x="1233003" y="2336210"/>
                  <a:pt x="1210929" y="2311220"/>
                </a:cubicBezTo>
                <a:close/>
                <a:moveTo>
                  <a:pt x="1260970" y="2422238"/>
                </a:moveTo>
                <a:cubicBezTo>
                  <a:pt x="1261689" y="2437692"/>
                  <a:pt x="1262436" y="2453117"/>
                  <a:pt x="1263183" y="2468570"/>
                </a:cubicBezTo>
                <a:cubicBezTo>
                  <a:pt x="1263183" y="2486954"/>
                  <a:pt x="1263183" y="2506084"/>
                  <a:pt x="1262436" y="2524467"/>
                </a:cubicBezTo>
                <a:cubicBezTo>
                  <a:pt x="1261689" y="2536962"/>
                  <a:pt x="1252864" y="2584759"/>
                  <a:pt x="1260970" y="2594324"/>
                </a:cubicBezTo>
                <a:cubicBezTo>
                  <a:pt x="1263902" y="2598001"/>
                  <a:pt x="1260970" y="2603143"/>
                  <a:pt x="1256544" y="2602396"/>
                </a:cubicBezTo>
                <a:cubicBezTo>
                  <a:pt x="1263183" y="2611961"/>
                  <a:pt x="1269794" y="2620779"/>
                  <a:pt x="1277152" y="2630344"/>
                </a:cubicBezTo>
                <a:cubicBezTo>
                  <a:pt x="1275686" y="2574447"/>
                  <a:pt x="1290403" y="2518579"/>
                  <a:pt x="1285258" y="2462682"/>
                </a:cubicBezTo>
                <a:cubicBezTo>
                  <a:pt x="1278618" y="2450934"/>
                  <a:pt x="1269047" y="2440622"/>
                  <a:pt x="1263183" y="2428127"/>
                </a:cubicBezTo>
                <a:cubicBezTo>
                  <a:pt x="1262436" y="2425915"/>
                  <a:pt x="1261689" y="2423703"/>
                  <a:pt x="1260970" y="2422238"/>
                </a:cubicBezTo>
                <a:close/>
                <a:moveTo>
                  <a:pt x="1299974" y="2553134"/>
                </a:moveTo>
                <a:cubicBezTo>
                  <a:pt x="1298479" y="2531074"/>
                  <a:pt x="1300693" y="2505337"/>
                  <a:pt x="1294800" y="2483277"/>
                </a:cubicBezTo>
                <a:cubicBezTo>
                  <a:pt x="1297761" y="2537680"/>
                  <a:pt x="1289655" y="2592112"/>
                  <a:pt x="1290403" y="2645798"/>
                </a:cubicBezTo>
                <a:cubicBezTo>
                  <a:pt x="1297761" y="2655334"/>
                  <a:pt x="1305119" y="2664181"/>
                  <a:pt x="1311730" y="2673718"/>
                </a:cubicBezTo>
                <a:cubicBezTo>
                  <a:pt x="1304372" y="2634021"/>
                  <a:pt x="1302158" y="2592831"/>
                  <a:pt x="1299974" y="2553134"/>
                </a:cubicBezTo>
                <a:close/>
                <a:moveTo>
                  <a:pt x="1397096" y="2428873"/>
                </a:moveTo>
                <a:cubicBezTo>
                  <a:pt x="1405920" y="2420773"/>
                  <a:pt x="1414026" y="2412673"/>
                  <a:pt x="1422102" y="2403855"/>
                </a:cubicBezTo>
                <a:cubicBezTo>
                  <a:pt x="1431674" y="2364876"/>
                  <a:pt x="1439779" y="2325926"/>
                  <a:pt x="1441245" y="2284736"/>
                </a:cubicBezTo>
                <a:cubicBezTo>
                  <a:pt x="1441245" y="2281806"/>
                  <a:pt x="1445643" y="2281806"/>
                  <a:pt x="1445643" y="2284736"/>
                </a:cubicBezTo>
                <a:cubicBezTo>
                  <a:pt x="1447137" y="2318573"/>
                  <a:pt x="1445643" y="2353846"/>
                  <a:pt x="1438285" y="2386936"/>
                </a:cubicBezTo>
                <a:cubicBezTo>
                  <a:pt x="1449322" y="2375188"/>
                  <a:pt x="1461106" y="2362693"/>
                  <a:pt x="1472144" y="2350916"/>
                </a:cubicBezTo>
                <a:cubicBezTo>
                  <a:pt x="1471396" y="2350169"/>
                  <a:pt x="1471396" y="2348705"/>
                  <a:pt x="1472144" y="2347240"/>
                </a:cubicBezTo>
                <a:cubicBezTo>
                  <a:pt x="1489073" y="2297231"/>
                  <a:pt x="1499363" y="2246504"/>
                  <a:pt x="1502324" y="2193566"/>
                </a:cubicBezTo>
                <a:cubicBezTo>
                  <a:pt x="1469212" y="2212667"/>
                  <a:pt x="1438285" y="2234727"/>
                  <a:pt x="1416957" y="2267099"/>
                </a:cubicBezTo>
                <a:cubicBezTo>
                  <a:pt x="1414026" y="2271494"/>
                  <a:pt x="1411065" y="2276636"/>
                  <a:pt x="1408133" y="2281059"/>
                </a:cubicBezTo>
                <a:cubicBezTo>
                  <a:pt x="1408852" y="2281806"/>
                  <a:pt x="1409599" y="2282524"/>
                  <a:pt x="1409599" y="2283271"/>
                </a:cubicBezTo>
                <a:cubicBezTo>
                  <a:pt x="1411812" y="2333998"/>
                  <a:pt x="1407386" y="2380330"/>
                  <a:pt x="1397096" y="2428873"/>
                </a:cubicBezTo>
                <a:close/>
                <a:moveTo>
                  <a:pt x="1521438" y="2182536"/>
                </a:moveTo>
                <a:cubicBezTo>
                  <a:pt x="1516293" y="2185465"/>
                  <a:pt x="1511866" y="2187677"/>
                  <a:pt x="1507469" y="2190607"/>
                </a:cubicBezTo>
                <a:cubicBezTo>
                  <a:pt x="1507469" y="2190607"/>
                  <a:pt x="1507469" y="2191354"/>
                  <a:pt x="1507469" y="2192072"/>
                </a:cubicBezTo>
                <a:cubicBezTo>
                  <a:pt x="1506721" y="2241363"/>
                  <a:pt x="1500111" y="2289159"/>
                  <a:pt x="1486113" y="2336210"/>
                </a:cubicBezTo>
                <a:cubicBezTo>
                  <a:pt x="1504508" y="2315614"/>
                  <a:pt x="1522904" y="2295019"/>
                  <a:pt x="1542046" y="2275171"/>
                </a:cubicBezTo>
                <a:cubicBezTo>
                  <a:pt x="1542046" y="2273706"/>
                  <a:pt x="1542046" y="2272241"/>
                  <a:pt x="1544260" y="2271494"/>
                </a:cubicBezTo>
                <a:cubicBezTo>
                  <a:pt x="1544978" y="2270776"/>
                  <a:pt x="1546473" y="2270776"/>
                  <a:pt x="1547191" y="2270029"/>
                </a:cubicBezTo>
                <a:cubicBezTo>
                  <a:pt x="1547191" y="2270029"/>
                  <a:pt x="1547191" y="2270029"/>
                  <a:pt x="1547939" y="2269282"/>
                </a:cubicBezTo>
                <a:cubicBezTo>
                  <a:pt x="1547191" y="2268564"/>
                  <a:pt x="1546473" y="2267817"/>
                  <a:pt x="1546473" y="2266353"/>
                </a:cubicBezTo>
                <a:cubicBezTo>
                  <a:pt x="1550152" y="2231051"/>
                  <a:pt x="1555297" y="2196496"/>
                  <a:pt x="1558229" y="2161194"/>
                </a:cubicBezTo>
                <a:cubicBezTo>
                  <a:pt x="1545725" y="2167829"/>
                  <a:pt x="1533941" y="2175182"/>
                  <a:pt x="1521438" y="2182536"/>
                </a:cubicBezTo>
                <a:close/>
                <a:moveTo>
                  <a:pt x="1620773" y="2126639"/>
                </a:moveTo>
                <a:cubicBezTo>
                  <a:pt x="1620055" y="2126639"/>
                  <a:pt x="1619307" y="2127385"/>
                  <a:pt x="1619307" y="2127385"/>
                </a:cubicBezTo>
                <a:cubicBezTo>
                  <a:pt x="1620055" y="2127385"/>
                  <a:pt x="1620773" y="2128103"/>
                  <a:pt x="1620773" y="2129568"/>
                </a:cubicBezTo>
                <a:cubicBezTo>
                  <a:pt x="1620773" y="2156799"/>
                  <a:pt x="1617094" y="2184719"/>
                  <a:pt x="1604591" y="2209737"/>
                </a:cubicBezTo>
                <a:cubicBezTo>
                  <a:pt x="1603125" y="2213414"/>
                  <a:pt x="1597233" y="2210455"/>
                  <a:pt x="1598699" y="2206779"/>
                </a:cubicBezTo>
                <a:cubicBezTo>
                  <a:pt x="1606804" y="2181042"/>
                  <a:pt x="1614162" y="2156052"/>
                  <a:pt x="1615628" y="2128850"/>
                </a:cubicBezTo>
                <a:cubicBezTo>
                  <a:pt x="1615628" y="2128103"/>
                  <a:pt x="1615628" y="2128103"/>
                  <a:pt x="1616375" y="2128103"/>
                </a:cubicBezTo>
                <a:cubicBezTo>
                  <a:pt x="1598699" y="2136204"/>
                  <a:pt x="1581769" y="2145769"/>
                  <a:pt x="1564868" y="2156052"/>
                </a:cubicBezTo>
                <a:cubicBezTo>
                  <a:pt x="1566334" y="2189889"/>
                  <a:pt x="1564121" y="2226656"/>
                  <a:pt x="1555297" y="2259746"/>
                </a:cubicBezTo>
                <a:cubicBezTo>
                  <a:pt x="1570013" y="2245039"/>
                  <a:pt x="1584730" y="2230333"/>
                  <a:pt x="1600164" y="2216344"/>
                </a:cubicBezTo>
                <a:cubicBezTo>
                  <a:pt x="1599446" y="2214879"/>
                  <a:pt x="1599446" y="2211949"/>
                  <a:pt x="1602378" y="2211949"/>
                </a:cubicBezTo>
                <a:cubicBezTo>
                  <a:pt x="1603844" y="2211202"/>
                  <a:pt x="1605338" y="2211202"/>
                  <a:pt x="1606804" y="2211202"/>
                </a:cubicBezTo>
                <a:cubicBezTo>
                  <a:pt x="1623734" y="2196496"/>
                  <a:pt x="1641382" y="2181789"/>
                  <a:pt x="1659777" y="2168547"/>
                </a:cubicBezTo>
                <a:cubicBezTo>
                  <a:pt x="1662709" y="2166335"/>
                  <a:pt x="1665669" y="2171506"/>
                  <a:pt x="1662709" y="2173689"/>
                </a:cubicBezTo>
                <a:cubicBezTo>
                  <a:pt x="1662709" y="2173689"/>
                  <a:pt x="1661990" y="2173689"/>
                  <a:pt x="1661990" y="2174435"/>
                </a:cubicBezTo>
                <a:cubicBezTo>
                  <a:pt x="1675959" y="2170012"/>
                  <a:pt x="1691423" y="2167082"/>
                  <a:pt x="1706139" y="2164152"/>
                </a:cubicBezTo>
                <a:cubicBezTo>
                  <a:pt x="1713498" y="2147234"/>
                  <a:pt x="1720856" y="2130315"/>
                  <a:pt x="1728214" y="2114144"/>
                </a:cubicBezTo>
                <a:cubicBezTo>
                  <a:pt x="1691423" y="2116355"/>
                  <a:pt x="1658311" y="2109002"/>
                  <a:pt x="1620773" y="2126639"/>
                </a:cubicBezTo>
                <a:close/>
                <a:moveTo>
                  <a:pt x="1505256" y="2330321"/>
                </a:moveTo>
                <a:cubicBezTo>
                  <a:pt x="1551618" y="2313403"/>
                  <a:pt x="1598699" y="2299443"/>
                  <a:pt x="1647993" y="2295019"/>
                </a:cubicBezTo>
                <a:cubicBezTo>
                  <a:pt x="1656098" y="2280312"/>
                  <a:pt x="1662709" y="2265606"/>
                  <a:pt x="1669349" y="2250899"/>
                </a:cubicBezTo>
                <a:cubicBezTo>
                  <a:pt x="1628879" y="2251646"/>
                  <a:pt x="1589875" y="2259746"/>
                  <a:pt x="1553084" y="2276636"/>
                </a:cubicBezTo>
                <a:cubicBezTo>
                  <a:pt x="1536901" y="2294301"/>
                  <a:pt x="1520719" y="2312685"/>
                  <a:pt x="1505256" y="2330321"/>
                </a:cubicBezTo>
                <a:close/>
                <a:moveTo>
                  <a:pt x="1620773" y="2208272"/>
                </a:moveTo>
                <a:cubicBezTo>
                  <a:pt x="1642848" y="2205314"/>
                  <a:pt x="1666388" y="2207526"/>
                  <a:pt x="1686997" y="2209737"/>
                </a:cubicBezTo>
                <a:cubicBezTo>
                  <a:pt x="1692889" y="2195749"/>
                  <a:pt x="1698781" y="2181789"/>
                  <a:pt x="1704673" y="2168547"/>
                </a:cubicBezTo>
                <a:cubicBezTo>
                  <a:pt x="1689210" y="2173689"/>
                  <a:pt x="1673746" y="2178859"/>
                  <a:pt x="1657564" y="2181789"/>
                </a:cubicBezTo>
                <a:cubicBezTo>
                  <a:pt x="1656098" y="2181789"/>
                  <a:pt x="1655351" y="2181042"/>
                  <a:pt x="1654632" y="2180324"/>
                </a:cubicBezTo>
                <a:cubicBezTo>
                  <a:pt x="1643595" y="2189142"/>
                  <a:pt x="1631810" y="2198707"/>
                  <a:pt x="1620773" y="2208272"/>
                </a:cubicBezTo>
                <a:close/>
                <a:moveTo>
                  <a:pt x="1567053" y="2261211"/>
                </a:moveTo>
                <a:cubicBezTo>
                  <a:pt x="1600164" y="2248716"/>
                  <a:pt x="1635489" y="2243546"/>
                  <a:pt x="1671562" y="2245757"/>
                </a:cubicBezTo>
                <a:cubicBezTo>
                  <a:pt x="1676707" y="2234727"/>
                  <a:pt x="1681104" y="2224444"/>
                  <a:pt x="1685531" y="2213414"/>
                </a:cubicBezTo>
                <a:cubicBezTo>
                  <a:pt x="1673028" y="2213414"/>
                  <a:pt x="1659777" y="2213414"/>
                  <a:pt x="1647274" y="2214132"/>
                </a:cubicBezTo>
                <a:cubicBezTo>
                  <a:pt x="1634771" y="2214879"/>
                  <a:pt x="1622986" y="2217091"/>
                  <a:pt x="1610483" y="2217091"/>
                </a:cubicBezTo>
                <a:cubicBezTo>
                  <a:pt x="1595767" y="2231797"/>
                  <a:pt x="1581050" y="2246504"/>
                  <a:pt x="1567053" y="2261211"/>
                </a:cubicBezTo>
                <a:close/>
                <a:moveTo>
                  <a:pt x="1631092" y="2323715"/>
                </a:moveTo>
                <a:cubicBezTo>
                  <a:pt x="1635489" y="2316361"/>
                  <a:pt x="1639916" y="2308261"/>
                  <a:pt x="1644313" y="2300190"/>
                </a:cubicBezTo>
                <a:cubicBezTo>
                  <a:pt x="1591340" y="2307543"/>
                  <a:pt x="1542046" y="2325926"/>
                  <a:pt x="1492005" y="2345028"/>
                </a:cubicBezTo>
                <a:cubicBezTo>
                  <a:pt x="1480249" y="2359016"/>
                  <a:pt x="1468465" y="2372230"/>
                  <a:pt x="1455962" y="2385471"/>
                </a:cubicBezTo>
                <a:cubicBezTo>
                  <a:pt x="1501576" y="2369300"/>
                  <a:pt x="1548657" y="2361946"/>
                  <a:pt x="1597980" y="2363411"/>
                </a:cubicBezTo>
                <a:cubicBezTo>
                  <a:pt x="1599446" y="2363411"/>
                  <a:pt x="1600912" y="2364876"/>
                  <a:pt x="1600912" y="2366370"/>
                </a:cubicBezTo>
                <a:cubicBezTo>
                  <a:pt x="1612696" y="2352381"/>
                  <a:pt x="1622986" y="2337674"/>
                  <a:pt x="1631092" y="2323715"/>
                </a:cubicBezTo>
                <a:close/>
                <a:moveTo>
                  <a:pt x="1372808" y="2647263"/>
                </a:moveTo>
                <a:cubicBezTo>
                  <a:pt x="1366916" y="2665646"/>
                  <a:pt x="1363984" y="2685495"/>
                  <a:pt x="1368382" y="2700948"/>
                </a:cubicBezTo>
                <a:cubicBezTo>
                  <a:pt x="1379419" y="2698736"/>
                  <a:pt x="1389738" y="2696525"/>
                  <a:pt x="1400028" y="2692848"/>
                </a:cubicBezTo>
                <a:cubicBezTo>
                  <a:pt x="1386777" y="2679606"/>
                  <a:pt x="1400028" y="2649475"/>
                  <a:pt x="1404454" y="2634021"/>
                </a:cubicBezTo>
                <a:cubicBezTo>
                  <a:pt x="1410347" y="2610496"/>
                  <a:pt x="1418423" y="2588436"/>
                  <a:pt x="1427995" y="2566376"/>
                </a:cubicBezTo>
                <a:cubicBezTo>
                  <a:pt x="1405920" y="2591366"/>
                  <a:pt x="1387525" y="2618567"/>
                  <a:pt x="1372808" y="2647263"/>
                </a:cubicBezTo>
                <a:close/>
                <a:moveTo>
                  <a:pt x="1459641" y="2536215"/>
                </a:moveTo>
                <a:cubicBezTo>
                  <a:pt x="1453001" y="2542104"/>
                  <a:pt x="1446390" y="2547992"/>
                  <a:pt x="1440498" y="2553881"/>
                </a:cubicBezTo>
                <a:cubicBezTo>
                  <a:pt x="1433140" y="2572982"/>
                  <a:pt x="1426529" y="2592112"/>
                  <a:pt x="1420637" y="2611961"/>
                </a:cubicBezTo>
                <a:cubicBezTo>
                  <a:pt x="1417705" y="2621526"/>
                  <a:pt x="1397815" y="2679606"/>
                  <a:pt x="1409599" y="2687706"/>
                </a:cubicBezTo>
                <a:cubicBezTo>
                  <a:pt x="1410347" y="2688424"/>
                  <a:pt x="1410347" y="2688424"/>
                  <a:pt x="1411065" y="2689171"/>
                </a:cubicBezTo>
                <a:cubicBezTo>
                  <a:pt x="1413278" y="2688424"/>
                  <a:pt x="1415492" y="2686959"/>
                  <a:pt x="1417705" y="2686241"/>
                </a:cubicBezTo>
                <a:cubicBezTo>
                  <a:pt x="1427247" y="2680353"/>
                  <a:pt x="1436819" y="2673718"/>
                  <a:pt x="1444924" y="2665646"/>
                </a:cubicBezTo>
                <a:cubicBezTo>
                  <a:pt x="1439032" y="2645051"/>
                  <a:pt x="1445643" y="2622244"/>
                  <a:pt x="1449322" y="2601678"/>
                </a:cubicBezTo>
                <a:cubicBezTo>
                  <a:pt x="1455214" y="2575194"/>
                  <a:pt x="1463320" y="2549457"/>
                  <a:pt x="1473610" y="2524467"/>
                </a:cubicBezTo>
                <a:cubicBezTo>
                  <a:pt x="1468465" y="2528144"/>
                  <a:pt x="1464038" y="2531821"/>
                  <a:pt x="1459641" y="2536215"/>
                </a:cubicBezTo>
                <a:close/>
                <a:moveTo>
                  <a:pt x="1482434" y="2517832"/>
                </a:moveTo>
                <a:cubicBezTo>
                  <a:pt x="1466999" y="2561234"/>
                  <a:pt x="1453748" y="2609031"/>
                  <a:pt x="1453748" y="2656081"/>
                </a:cubicBezTo>
                <a:cubicBezTo>
                  <a:pt x="1464038" y="2645798"/>
                  <a:pt x="1473610" y="2634021"/>
                  <a:pt x="1483181" y="2622991"/>
                </a:cubicBezTo>
                <a:cubicBezTo>
                  <a:pt x="1480249" y="2622991"/>
                  <a:pt x="1477289" y="2620061"/>
                  <a:pt x="1478755" y="2616384"/>
                </a:cubicBezTo>
                <a:cubicBezTo>
                  <a:pt x="1492752" y="2570770"/>
                  <a:pt x="1513361" y="2530327"/>
                  <a:pt x="1538367" y="2490630"/>
                </a:cubicBezTo>
                <a:cubicBezTo>
                  <a:pt x="1519225" y="2496519"/>
                  <a:pt x="1500111" y="2505337"/>
                  <a:pt x="1482434" y="2517832"/>
                </a:cubicBezTo>
                <a:close/>
                <a:moveTo>
                  <a:pt x="1577371" y="2482530"/>
                </a:moveTo>
                <a:cubicBezTo>
                  <a:pt x="1564868" y="2484024"/>
                  <a:pt x="1552336" y="2486207"/>
                  <a:pt x="1541299" y="2489165"/>
                </a:cubicBezTo>
                <a:cubicBezTo>
                  <a:pt x="1542046" y="2489883"/>
                  <a:pt x="1543512" y="2490630"/>
                  <a:pt x="1542794" y="2492095"/>
                </a:cubicBezTo>
                <a:cubicBezTo>
                  <a:pt x="1520719" y="2530327"/>
                  <a:pt x="1504508" y="2572264"/>
                  <a:pt x="1491286" y="2614173"/>
                </a:cubicBezTo>
                <a:cubicBezTo>
                  <a:pt x="1492005" y="2613426"/>
                  <a:pt x="1492005" y="2613426"/>
                  <a:pt x="1492752" y="2612708"/>
                </a:cubicBezTo>
                <a:cubicBezTo>
                  <a:pt x="1509682" y="2594324"/>
                  <a:pt x="1525864" y="2572264"/>
                  <a:pt x="1543512" y="2551669"/>
                </a:cubicBezTo>
                <a:cubicBezTo>
                  <a:pt x="1540580" y="2553134"/>
                  <a:pt x="1536901" y="2550204"/>
                  <a:pt x="1539115" y="2546527"/>
                </a:cubicBezTo>
                <a:cubicBezTo>
                  <a:pt x="1552336" y="2524467"/>
                  <a:pt x="1567053" y="2503872"/>
                  <a:pt x="1581769" y="2482530"/>
                </a:cubicBezTo>
                <a:cubicBezTo>
                  <a:pt x="1579585" y="2482530"/>
                  <a:pt x="1578837" y="2482530"/>
                  <a:pt x="1577371" y="2482530"/>
                </a:cubicBezTo>
                <a:close/>
                <a:moveTo>
                  <a:pt x="1629597" y="2516367"/>
                </a:moveTo>
                <a:cubicBezTo>
                  <a:pt x="1600912" y="2536962"/>
                  <a:pt x="1570732" y="2555346"/>
                  <a:pt x="1540580" y="2572982"/>
                </a:cubicBezTo>
                <a:cubicBezTo>
                  <a:pt x="1540580" y="2572982"/>
                  <a:pt x="1540580" y="2573729"/>
                  <a:pt x="1539833" y="2573729"/>
                </a:cubicBezTo>
                <a:cubicBezTo>
                  <a:pt x="1539115" y="2573729"/>
                  <a:pt x="1538367" y="2574447"/>
                  <a:pt x="1537620" y="2574447"/>
                </a:cubicBezTo>
                <a:cubicBezTo>
                  <a:pt x="1528077" y="2585477"/>
                  <a:pt x="1518506" y="2596507"/>
                  <a:pt x="1508935" y="2607537"/>
                </a:cubicBezTo>
                <a:cubicBezTo>
                  <a:pt x="1546473" y="2598719"/>
                  <a:pt x="1581050" y="2582547"/>
                  <a:pt x="1611949" y="2559740"/>
                </a:cubicBezTo>
                <a:cubicBezTo>
                  <a:pt x="1613415" y="2558276"/>
                  <a:pt x="1615628" y="2561234"/>
                  <a:pt x="1614162" y="2562699"/>
                </a:cubicBezTo>
                <a:cubicBezTo>
                  <a:pt x="1581769" y="2589154"/>
                  <a:pt x="1545725" y="2607537"/>
                  <a:pt x="1504508" y="2617849"/>
                </a:cubicBezTo>
                <a:cubicBezTo>
                  <a:pt x="1503042" y="2617849"/>
                  <a:pt x="1501576" y="2617849"/>
                  <a:pt x="1500829" y="2617102"/>
                </a:cubicBezTo>
                <a:cubicBezTo>
                  <a:pt x="1496431" y="2622244"/>
                  <a:pt x="1491286" y="2628133"/>
                  <a:pt x="1486860" y="2633274"/>
                </a:cubicBezTo>
                <a:cubicBezTo>
                  <a:pt x="1523651" y="2629597"/>
                  <a:pt x="1561189" y="2626668"/>
                  <a:pt x="1597980" y="2620779"/>
                </a:cubicBezTo>
                <a:cubicBezTo>
                  <a:pt x="1598699" y="2620779"/>
                  <a:pt x="1598699" y="2620779"/>
                  <a:pt x="1598699" y="2620779"/>
                </a:cubicBezTo>
                <a:cubicBezTo>
                  <a:pt x="1612696" y="2586224"/>
                  <a:pt x="1617094" y="2550204"/>
                  <a:pt x="1629597" y="2516367"/>
                </a:cubicBezTo>
                <a:close/>
                <a:moveTo>
                  <a:pt x="1588409" y="2647981"/>
                </a:moveTo>
                <a:cubicBezTo>
                  <a:pt x="1592088" y="2640627"/>
                  <a:pt x="1595767" y="2633274"/>
                  <a:pt x="1598699" y="2625203"/>
                </a:cubicBezTo>
                <a:cubicBezTo>
                  <a:pt x="1558976" y="2632556"/>
                  <a:pt x="1519972" y="2639163"/>
                  <a:pt x="1479502" y="2642839"/>
                </a:cubicBezTo>
                <a:cubicBezTo>
                  <a:pt x="1479502" y="2642839"/>
                  <a:pt x="1479502" y="2643586"/>
                  <a:pt x="1478755" y="2643586"/>
                </a:cubicBezTo>
                <a:cubicBezTo>
                  <a:pt x="1471396" y="2652404"/>
                  <a:pt x="1463320" y="2661223"/>
                  <a:pt x="1455214" y="2669323"/>
                </a:cubicBezTo>
                <a:lnTo>
                  <a:pt x="1455214" y="2670041"/>
                </a:lnTo>
                <a:cubicBezTo>
                  <a:pt x="1455214" y="2671535"/>
                  <a:pt x="1454496" y="2673000"/>
                  <a:pt x="1453001" y="2673718"/>
                </a:cubicBezTo>
                <a:cubicBezTo>
                  <a:pt x="1492752" y="2669323"/>
                  <a:pt x="1533222" y="2669323"/>
                  <a:pt x="1572945" y="2664181"/>
                </a:cubicBezTo>
                <a:cubicBezTo>
                  <a:pt x="1574411" y="2664181"/>
                  <a:pt x="1575905" y="2665646"/>
                  <a:pt x="1575905" y="2667111"/>
                </a:cubicBezTo>
                <a:cubicBezTo>
                  <a:pt x="1580303" y="2661223"/>
                  <a:pt x="1584730" y="2654616"/>
                  <a:pt x="1588409" y="2647981"/>
                </a:cubicBezTo>
                <a:close/>
                <a:moveTo>
                  <a:pt x="1573692" y="2669323"/>
                </a:moveTo>
                <a:cubicBezTo>
                  <a:pt x="1532475" y="2675211"/>
                  <a:pt x="1489792" y="2682565"/>
                  <a:pt x="1447856" y="2681071"/>
                </a:cubicBezTo>
                <a:cubicBezTo>
                  <a:pt x="1446390" y="2681071"/>
                  <a:pt x="1444924" y="2680353"/>
                  <a:pt x="1444924" y="2678888"/>
                </a:cubicBezTo>
                <a:cubicBezTo>
                  <a:pt x="1438285" y="2684748"/>
                  <a:pt x="1430208" y="2690636"/>
                  <a:pt x="1422102" y="2695778"/>
                </a:cubicBezTo>
                <a:cubicBezTo>
                  <a:pt x="1408852" y="2703131"/>
                  <a:pt x="1394883" y="2706808"/>
                  <a:pt x="1380914" y="2709766"/>
                </a:cubicBezTo>
                <a:cubicBezTo>
                  <a:pt x="1414026" y="2721515"/>
                  <a:pt x="1448603" y="2731080"/>
                  <a:pt x="1483928" y="2737715"/>
                </a:cubicBezTo>
                <a:cubicBezTo>
                  <a:pt x="1484647" y="2736968"/>
                  <a:pt x="1485394" y="2736968"/>
                  <a:pt x="1486113" y="2736221"/>
                </a:cubicBezTo>
                <a:cubicBezTo>
                  <a:pt x="1501576" y="2725938"/>
                  <a:pt x="1518506" y="2715655"/>
                  <a:pt x="1533941" y="2704625"/>
                </a:cubicBezTo>
                <a:cubicBezTo>
                  <a:pt x="1499363" y="2713443"/>
                  <a:pt x="1448603" y="2722261"/>
                  <a:pt x="1417705" y="2702413"/>
                </a:cubicBezTo>
                <a:cubicBezTo>
                  <a:pt x="1415492" y="2700948"/>
                  <a:pt x="1416957" y="2697271"/>
                  <a:pt x="1419889" y="2697990"/>
                </a:cubicBezTo>
                <a:cubicBezTo>
                  <a:pt x="1458893" y="2706090"/>
                  <a:pt x="1497150" y="2707555"/>
                  <a:pt x="1536154" y="2698736"/>
                </a:cubicBezTo>
                <a:cubicBezTo>
                  <a:pt x="1537620" y="2698736"/>
                  <a:pt x="1539115" y="2699454"/>
                  <a:pt x="1539115" y="2700948"/>
                </a:cubicBezTo>
                <a:cubicBezTo>
                  <a:pt x="1551618" y="2691383"/>
                  <a:pt x="1563374" y="2681071"/>
                  <a:pt x="1573692" y="2669323"/>
                </a:cubicBezTo>
                <a:close/>
                <a:moveTo>
                  <a:pt x="1356626" y="2704625"/>
                </a:moveTo>
                <a:cubicBezTo>
                  <a:pt x="1355160" y="2700201"/>
                  <a:pt x="1354413" y="2695778"/>
                  <a:pt x="1354413" y="2690636"/>
                </a:cubicBezTo>
                <a:cubicBezTo>
                  <a:pt x="1352200" y="2695778"/>
                  <a:pt x="1350734" y="2701666"/>
                  <a:pt x="1349268" y="2706808"/>
                </a:cubicBezTo>
                <a:cubicBezTo>
                  <a:pt x="1350734" y="2706090"/>
                  <a:pt x="1353666" y="2705343"/>
                  <a:pt x="1356626" y="2704625"/>
                </a:cubicBezTo>
                <a:close/>
                <a:moveTo>
                  <a:pt x="1479502" y="2740645"/>
                </a:moveTo>
                <a:cubicBezTo>
                  <a:pt x="1443458" y="2735503"/>
                  <a:pt x="1408852" y="2726685"/>
                  <a:pt x="1373556" y="2714908"/>
                </a:cubicBezTo>
                <a:cubicBezTo>
                  <a:pt x="1375022" y="2718585"/>
                  <a:pt x="1370595" y="2723008"/>
                  <a:pt x="1367663" y="2720050"/>
                </a:cubicBezTo>
                <a:cubicBezTo>
                  <a:pt x="1365450" y="2717838"/>
                  <a:pt x="1363237" y="2716373"/>
                  <a:pt x="1361024" y="2713443"/>
                </a:cubicBezTo>
                <a:cubicBezTo>
                  <a:pt x="1355879" y="2714908"/>
                  <a:pt x="1351481" y="2716373"/>
                  <a:pt x="1346307" y="2718585"/>
                </a:cubicBezTo>
                <a:lnTo>
                  <a:pt x="1347055" y="2719332"/>
                </a:lnTo>
                <a:cubicBezTo>
                  <a:pt x="1349268" y="2719332"/>
                  <a:pt x="1351481" y="2720796"/>
                  <a:pt x="1351481" y="2723008"/>
                </a:cubicBezTo>
                <a:cubicBezTo>
                  <a:pt x="1368382" y="2738433"/>
                  <a:pt x="1385312" y="2756816"/>
                  <a:pt x="1408133" y="2761958"/>
                </a:cubicBezTo>
                <a:cubicBezTo>
                  <a:pt x="1436819" y="2769311"/>
                  <a:pt x="1458175" y="2755352"/>
                  <a:pt x="1479502" y="2740645"/>
                </a:cubicBezTo>
                <a:close/>
                <a:moveTo>
                  <a:pt x="1256544" y="2629597"/>
                </a:moveTo>
                <a:cubicBezTo>
                  <a:pt x="1238895" y="2629597"/>
                  <a:pt x="1219034" y="2616384"/>
                  <a:pt x="1205784" y="2608284"/>
                </a:cubicBezTo>
                <a:cubicBezTo>
                  <a:pt x="1188854" y="2598001"/>
                  <a:pt x="1172672" y="2586971"/>
                  <a:pt x="1157208" y="2575194"/>
                </a:cubicBezTo>
                <a:cubicBezTo>
                  <a:pt x="1171206" y="2596507"/>
                  <a:pt x="1187388" y="2617849"/>
                  <a:pt x="1203570" y="2636951"/>
                </a:cubicBezTo>
                <a:cubicBezTo>
                  <a:pt x="1207250" y="2641374"/>
                  <a:pt x="1210929" y="2645051"/>
                  <a:pt x="1214608" y="2647981"/>
                </a:cubicBezTo>
                <a:cubicBezTo>
                  <a:pt x="1238148" y="2657546"/>
                  <a:pt x="1262436" y="2663434"/>
                  <a:pt x="1286724" y="2669323"/>
                </a:cubicBezTo>
                <a:cubicBezTo>
                  <a:pt x="1277152" y="2656828"/>
                  <a:pt x="1266862" y="2643586"/>
                  <a:pt x="1256544" y="2629597"/>
                </a:cubicBezTo>
                <a:close/>
                <a:moveTo>
                  <a:pt x="1298479" y="2682565"/>
                </a:moveTo>
                <a:cubicBezTo>
                  <a:pt x="1280084" y="2680353"/>
                  <a:pt x="1261689" y="2675929"/>
                  <a:pt x="1244040" y="2669323"/>
                </a:cubicBezTo>
                <a:cubicBezTo>
                  <a:pt x="1264649" y="2681071"/>
                  <a:pt x="1286724" y="2688424"/>
                  <a:pt x="1311011" y="2697271"/>
                </a:cubicBezTo>
                <a:cubicBezTo>
                  <a:pt x="1306585" y="2692848"/>
                  <a:pt x="1302158" y="2687706"/>
                  <a:pt x="1298479" y="2682565"/>
                </a:cubicBezTo>
                <a:close/>
                <a:moveTo>
                  <a:pt x="1110846" y="2484742"/>
                </a:moveTo>
                <a:cubicBezTo>
                  <a:pt x="1116020" y="2498730"/>
                  <a:pt x="1121883" y="2512690"/>
                  <a:pt x="1128523" y="2526650"/>
                </a:cubicBezTo>
                <a:cubicBezTo>
                  <a:pt x="1133668" y="2536215"/>
                  <a:pt x="1138813" y="2545781"/>
                  <a:pt x="1144705" y="2555346"/>
                </a:cubicBezTo>
                <a:cubicBezTo>
                  <a:pt x="1157956" y="2563417"/>
                  <a:pt x="1171925" y="2572264"/>
                  <a:pt x="1185175" y="2580336"/>
                </a:cubicBezTo>
                <a:cubicBezTo>
                  <a:pt x="1202823" y="2591366"/>
                  <a:pt x="1224179" y="2607537"/>
                  <a:pt x="1245506" y="2614173"/>
                </a:cubicBezTo>
                <a:cubicBezTo>
                  <a:pt x="1230790" y="2592831"/>
                  <a:pt x="1216821" y="2571517"/>
                  <a:pt x="1203570" y="2548710"/>
                </a:cubicBezTo>
                <a:cubicBezTo>
                  <a:pt x="1191786" y="2545034"/>
                  <a:pt x="1180749" y="2536215"/>
                  <a:pt x="1172672" y="2531074"/>
                </a:cubicBezTo>
                <a:cubicBezTo>
                  <a:pt x="1151316" y="2517114"/>
                  <a:pt x="1130736" y="2500913"/>
                  <a:pt x="1110846" y="2484742"/>
                </a:cubicBezTo>
                <a:close/>
                <a:moveTo>
                  <a:pt x="1094664" y="2417097"/>
                </a:moveTo>
                <a:cubicBezTo>
                  <a:pt x="1097624" y="2435480"/>
                  <a:pt x="1101303" y="2453117"/>
                  <a:pt x="1107167" y="2470782"/>
                </a:cubicBezTo>
                <a:cubicBezTo>
                  <a:pt x="1124096" y="2484024"/>
                  <a:pt x="1141773" y="2496519"/>
                  <a:pt x="1160169" y="2508267"/>
                </a:cubicBezTo>
                <a:cubicBezTo>
                  <a:pt x="1171206" y="2515620"/>
                  <a:pt x="1182243" y="2524467"/>
                  <a:pt x="1194746" y="2530327"/>
                </a:cubicBezTo>
                <a:cubicBezTo>
                  <a:pt x="1189601" y="2520791"/>
                  <a:pt x="1185175" y="2511225"/>
                  <a:pt x="1180749" y="2501660"/>
                </a:cubicBezTo>
                <a:cubicBezTo>
                  <a:pt x="1177817" y="2494307"/>
                  <a:pt x="1174138" y="2487700"/>
                  <a:pt x="1171925" y="2480347"/>
                </a:cubicBezTo>
                <a:cubicBezTo>
                  <a:pt x="1171925" y="2481065"/>
                  <a:pt x="1171925" y="2481812"/>
                  <a:pt x="1171925" y="2482530"/>
                </a:cubicBezTo>
                <a:cubicBezTo>
                  <a:pt x="1171206" y="2486954"/>
                  <a:pt x="1163848" y="2486207"/>
                  <a:pt x="1163848" y="2481812"/>
                </a:cubicBezTo>
                <a:cubicBezTo>
                  <a:pt x="1163848" y="2478853"/>
                  <a:pt x="1163848" y="2475177"/>
                  <a:pt x="1163848" y="2472247"/>
                </a:cubicBezTo>
                <a:cubicBezTo>
                  <a:pt x="1137347" y="2458287"/>
                  <a:pt x="1114525" y="2438410"/>
                  <a:pt x="1094664" y="2417097"/>
                </a:cubicBezTo>
                <a:close/>
                <a:moveTo>
                  <a:pt x="1089519" y="2245757"/>
                </a:moveTo>
                <a:cubicBezTo>
                  <a:pt x="1088771" y="2245757"/>
                  <a:pt x="1088771" y="2245039"/>
                  <a:pt x="1088053" y="2245039"/>
                </a:cubicBezTo>
                <a:cubicBezTo>
                  <a:pt x="1088053" y="2245039"/>
                  <a:pt x="1088053" y="2245039"/>
                  <a:pt x="1088053" y="2245757"/>
                </a:cubicBezTo>
                <a:cubicBezTo>
                  <a:pt x="1087306" y="2278129"/>
                  <a:pt x="1086587" y="2309008"/>
                  <a:pt x="1087306" y="2340633"/>
                </a:cubicBezTo>
                <a:cubicBezTo>
                  <a:pt x="1102769" y="2348705"/>
                  <a:pt x="1118951" y="2358270"/>
                  <a:pt x="1132202" y="2370047"/>
                </a:cubicBezTo>
                <a:cubicBezTo>
                  <a:pt x="1119699" y="2328856"/>
                  <a:pt x="1107167" y="2287666"/>
                  <a:pt x="1088771" y="2249434"/>
                </a:cubicBezTo>
                <a:cubicBezTo>
                  <a:pt x="1089519" y="2247222"/>
                  <a:pt x="1089519" y="2246504"/>
                  <a:pt x="1089519" y="2245757"/>
                </a:cubicBezTo>
                <a:close/>
                <a:moveTo>
                  <a:pt x="1096877" y="2250899"/>
                </a:moveTo>
                <a:cubicBezTo>
                  <a:pt x="1116738" y="2286201"/>
                  <a:pt x="1129989" y="2324433"/>
                  <a:pt x="1142492" y="2362693"/>
                </a:cubicBezTo>
                <a:cubicBezTo>
                  <a:pt x="1143239" y="2350916"/>
                  <a:pt x="1144705" y="2339139"/>
                  <a:pt x="1144705" y="2327391"/>
                </a:cubicBezTo>
                <a:cubicBezTo>
                  <a:pt x="1144705" y="2308261"/>
                  <a:pt x="1143239" y="2288413"/>
                  <a:pt x="1141026" y="2269282"/>
                </a:cubicBezTo>
                <a:cubicBezTo>
                  <a:pt x="1126310" y="2264141"/>
                  <a:pt x="1110846" y="2258999"/>
                  <a:pt x="1096877" y="2250899"/>
                </a:cubicBezTo>
                <a:close/>
                <a:moveTo>
                  <a:pt x="1092451" y="2401643"/>
                </a:moveTo>
                <a:cubicBezTo>
                  <a:pt x="1113806" y="2420773"/>
                  <a:pt x="1136600" y="2437692"/>
                  <a:pt x="1160169" y="2454610"/>
                </a:cubicBezTo>
                <a:cubicBezTo>
                  <a:pt x="1152063" y="2432550"/>
                  <a:pt x="1145452" y="2409743"/>
                  <a:pt x="1138813" y="2386936"/>
                </a:cubicBezTo>
                <a:cubicBezTo>
                  <a:pt x="1138094" y="2386936"/>
                  <a:pt x="1136600" y="2386936"/>
                  <a:pt x="1135881" y="2386218"/>
                </a:cubicBezTo>
                <a:cubicBezTo>
                  <a:pt x="1119699" y="2375188"/>
                  <a:pt x="1104982" y="2361946"/>
                  <a:pt x="1088771" y="2351663"/>
                </a:cubicBezTo>
                <a:cubicBezTo>
                  <a:pt x="1088771" y="2368553"/>
                  <a:pt x="1090266" y="2385471"/>
                  <a:pt x="1092451" y="2401643"/>
                </a:cubicBezTo>
                <a:close/>
                <a:moveTo>
                  <a:pt x="1148384" y="2271494"/>
                </a:moveTo>
                <a:cubicBezTo>
                  <a:pt x="1154276" y="2305331"/>
                  <a:pt x="1160887" y="2347240"/>
                  <a:pt x="1149131" y="2378865"/>
                </a:cubicBezTo>
                <a:cubicBezTo>
                  <a:pt x="1154276" y="2394290"/>
                  <a:pt x="1158674" y="2408996"/>
                  <a:pt x="1163848" y="2423703"/>
                </a:cubicBezTo>
                <a:cubicBezTo>
                  <a:pt x="1165314" y="2375188"/>
                  <a:pt x="1168245" y="2327391"/>
                  <a:pt x="1168993" y="2278848"/>
                </a:cubicBezTo>
                <a:cubicBezTo>
                  <a:pt x="1162353" y="2276636"/>
                  <a:pt x="1154995" y="2274453"/>
                  <a:pt x="1148384" y="2271494"/>
                </a:cubicBezTo>
                <a:close/>
                <a:moveTo>
                  <a:pt x="1340444" y="2736221"/>
                </a:moveTo>
                <a:cubicBezTo>
                  <a:pt x="1336765" y="2731826"/>
                  <a:pt x="1333804" y="2727403"/>
                  <a:pt x="1330873" y="2723726"/>
                </a:cubicBezTo>
                <a:cubicBezTo>
                  <a:pt x="1330125" y="2723008"/>
                  <a:pt x="1329407" y="2722261"/>
                  <a:pt x="1328659" y="2721515"/>
                </a:cubicBezTo>
                <a:cubicBezTo>
                  <a:pt x="1327912" y="2721515"/>
                  <a:pt x="1327193" y="2721515"/>
                  <a:pt x="1326446" y="2721515"/>
                </a:cubicBezTo>
                <a:cubicBezTo>
                  <a:pt x="1227858" y="2709020"/>
                  <a:pt x="1168993" y="2636951"/>
                  <a:pt x="1122631" y="2554599"/>
                </a:cubicBezTo>
                <a:cubicBezTo>
                  <a:pt x="1121883" y="2553134"/>
                  <a:pt x="1121165" y="2551669"/>
                  <a:pt x="1120417" y="2550922"/>
                </a:cubicBezTo>
                <a:cubicBezTo>
                  <a:pt x="1118951" y="2563417"/>
                  <a:pt x="1116738" y="2576659"/>
                  <a:pt x="1114525" y="2589154"/>
                </a:cubicBezTo>
                <a:cubicBezTo>
                  <a:pt x="1112341" y="2601678"/>
                  <a:pt x="1111593" y="2614891"/>
                  <a:pt x="1104982" y="2625921"/>
                </a:cubicBezTo>
                <a:cubicBezTo>
                  <a:pt x="1113059" y="2643586"/>
                  <a:pt x="1120417" y="2660505"/>
                  <a:pt x="1127776" y="2678141"/>
                </a:cubicBezTo>
                <a:cubicBezTo>
                  <a:pt x="1128523" y="2678888"/>
                  <a:pt x="1128523" y="2680353"/>
                  <a:pt x="1128523" y="2681071"/>
                </a:cubicBezTo>
                <a:cubicBezTo>
                  <a:pt x="1129989" y="2684030"/>
                  <a:pt x="1132202" y="2687706"/>
                  <a:pt x="1133668" y="2690636"/>
                </a:cubicBezTo>
                <a:cubicBezTo>
                  <a:pt x="1143958" y="2696525"/>
                  <a:pt x="1154995" y="2703131"/>
                  <a:pt x="1163848" y="2710484"/>
                </a:cubicBezTo>
                <a:cubicBezTo>
                  <a:pt x="1170459" y="2714908"/>
                  <a:pt x="1177070" y="2720796"/>
                  <a:pt x="1180749" y="2727403"/>
                </a:cubicBezTo>
                <a:cubicBezTo>
                  <a:pt x="1184428" y="2734756"/>
                  <a:pt x="1184428" y="2745068"/>
                  <a:pt x="1185175" y="2753140"/>
                </a:cubicBezTo>
                <a:cubicBezTo>
                  <a:pt x="1186641" y="2764170"/>
                  <a:pt x="1188107" y="2774482"/>
                  <a:pt x="1181496" y="2784018"/>
                </a:cubicBezTo>
                <a:cubicBezTo>
                  <a:pt x="1180030" y="2786230"/>
                  <a:pt x="1177817" y="2787695"/>
                  <a:pt x="1175604" y="2787695"/>
                </a:cubicBezTo>
                <a:lnTo>
                  <a:pt x="1174885" y="2788442"/>
                </a:lnTo>
                <a:cubicBezTo>
                  <a:pt x="1177070" y="2793583"/>
                  <a:pt x="1179283" y="2798725"/>
                  <a:pt x="1181496" y="2803895"/>
                </a:cubicBezTo>
                <a:cubicBezTo>
                  <a:pt x="1200639" y="2846522"/>
                  <a:pt x="1226392" y="2890642"/>
                  <a:pt x="1241109" y="2935509"/>
                </a:cubicBezTo>
                <a:cubicBezTo>
                  <a:pt x="1260223" y="2964176"/>
                  <a:pt x="1277899" y="2994336"/>
                  <a:pt x="1297013" y="3022285"/>
                </a:cubicBezTo>
                <a:cubicBezTo>
                  <a:pt x="1298479" y="3024496"/>
                  <a:pt x="1300693" y="3027426"/>
                  <a:pt x="1302158" y="3029638"/>
                </a:cubicBezTo>
                <a:cubicBezTo>
                  <a:pt x="1306585" y="3012719"/>
                  <a:pt x="1316156" y="2998013"/>
                  <a:pt x="1321301" y="2982559"/>
                </a:cubicBezTo>
                <a:cubicBezTo>
                  <a:pt x="1324980" y="2972276"/>
                  <a:pt x="1325728" y="2961993"/>
                  <a:pt x="1327912" y="2951681"/>
                </a:cubicBezTo>
                <a:cubicBezTo>
                  <a:pt x="1326446" y="2929621"/>
                  <a:pt x="1323514" y="2908307"/>
                  <a:pt x="1321301" y="2886247"/>
                </a:cubicBezTo>
                <a:cubicBezTo>
                  <a:pt x="1316156" y="2833309"/>
                  <a:pt x="1327912" y="2785512"/>
                  <a:pt x="1340444" y="2736221"/>
                </a:cubicBezTo>
                <a:close/>
                <a:moveTo>
                  <a:pt x="1328659" y="3024496"/>
                </a:moveTo>
                <a:cubicBezTo>
                  <a:pt x="1327912" y="3027426"/>
                  <a:pt x="1327912" y="3030356"/>
                  <a:pt x="1327912" y="3033315"/>
                </a:cubicBezTo>
                <a:cubicBezTo>
                  <a:pt x="1327912" y="3030356"/>
                  <a:pt x="1327912" y="3027426"/>
                  <a:pt x="1328659" y="3024496"/>
                </a:cubicBezTo>
                <a:close/>
                <a:moveTo>
                  <a:pt x="1491286" y="1636175"/>
                </a:moveTo>
                <a:cubicBezTo>
                  <a:pt x="1484647" y="1664123"/>
                  <a:pt x="1478755" y="1692043"/>
                  <a:pt x="1472891" y="1719991"/>
                </a:cubicBezTo>
                <a:cubicBezTo>
                  <a:pt x="1484647" y="1709708"/>
                  <a:pt x="1494966" y="1698678"/>
                  <a:pt x="1506003" y="1686901"/>
                </a:cubicBezTo>
                <a:cubicBezTo>
                  <a:pt x="1506721" y="1686183"/>
                  <a:pt x="1506721" y="1685436"/>
                  <a:pt x="1508187" y="1684690"/>
                </a:cubicBezTo>
                <a:cubicBezTo>
                  <a:pt x="1508187" y="1684690"/>
                  <a:pt x="1508187" y="1684690"/>
                  <a:pt x="1508935" y="1684690"/>
                </a:cubicBezTo>
                <a:cubicBezTo>
                  <a:pt x="1516293" y="1676618"/>
                  <a:pt x="1522904" y="1669265"/>
                  <a:pt x="1530262" y="1661165"/>
                </a:cubicBezTo>
                <a:cubicBezTo>
                  <a:pt x="1540580" y="1606014"/>
                  <a:pt x="1563374" y="1551611"/>
                  <a:pt x="1594301" y="1504532"/>
                </a:cubicBezTo>
                <a:cubicBezTo>
                  <a:pt x="1575905" y="1517056"/>
                  <a:pt x="1558976" y="1531016"/>
                  <a:pt x="1543512" y="1547934"/>
                </a:cubicBezTo>
                <a:cubicBezTo>
                  <a:pt x="1519972" y="1572206"/>
                  <a:pt x="1504508" y="1603803"/>
                  <a:pt x="1491286" y="1636175"/>
                </a:cubicBezTo>
                <a:close/>
                <a:moveTo>
                  <a:pt x="1730427" y="1443522"/>
                </a:moveTo>
                <a:cubicBezTo>
                  <a:pt x="1707605" y="1450875"/>
                  <a:pt x="1685531" y="1458229"/>
                  <a:pt x="1663456" y="1467765"/>
                </a:cubicBezTo>
                <a:cubicBezTo>
                  <a:pt x="1636955" y="1508209"/>
                  <a:pt x="1616375" y="1550864"/>
                  <a:pt x="1597980" y="1594984"/>
                </a:cubicBezTo>
                <a:cubicBezTo>
                  <a:pt x="1608270" y="1586166"/>
                  <a:pt x="1617841" y="1577348"/>
                  <a:pt x="1628131" y="1569247"/>
                </a:cubicBezTo>
                <a:cubicBezTo>
                  <a:pt x="1634771" y="1564106"/>
                  <a:pt x="1641382" y="1558964"/>
                  <a:pt x="1647993" y="1553823"/>
                </a:cubicBezTo>
                <a:cubicBezTo>
                  <a:pt x="1670814" y="1514844"/>
                  <a:pt x="1694355" y="1469977"/>
                  <a:pt x="1730427" y="1443522"/>
                </a:cubicBezTo>
                <a:close/>
                <a:moveTo>
                  <a:pt x="1649487" y="1566318"/>
                </a:moveTo>
                <a:cubicBezTo>
                  <a:pt x="1647993" y="1569247"/>
                  <a:pt x="1645808" y="1572206"/>
                  <a:pt x="1644313" y="1574389"/>
                </a:cubicBezTo>
                <a:cubicBezTo>
                  <a:pt x="1642848" y="1577348"/>
                  <a:pt x="1639916" y="1577348"/>
                  <a:pt x="1637703" y="1575883"/>
                </a:cubicBezTo>
                <a:cubicBezTo>
                  <a:pt x="1636237" y="1577348"/>
                  <a:pt x="1634771" y="1578066"/>
                  <a:pt x="1633276" y="1579559"/>
                </a:cubicBezTo>
                <a:cubicBezTo>
                  <a:pt x="1678173" y="1561894"/>
                  <a:pt x="1727467" y="1554541"/>
                  <a:pt x="1774576" y="1555288"/>
                </a:cubicBezTo>
                <a:cubicBezTo>
                  <a:pt x="1774576" y="1555288"/>
                  <a:pt x="1774576" y="1555288"/>
                  <a:pt x="1775295" y="1555288"/>
                </a:cubicBezTo>
                <a:cubicBezTo>
                  <a:pt x="1784866" y="1544257"/>
                  <a:pt x="1793690" y="1532481"/>
                  <a:pt x="1801796" y="1519986"/>
                </a:cubicBezTo>
                <a:cubicBezTo>
                  <a:pt x="1759112" y="1517774"/>
                  <a:pt x="1717895" y="1525127"/>
                  <a:pt x="1678920" y="1544257"/>
                </a:cubicBezTo>
                <a:cubicBezTo>
                  <a:pt x="1677425" y="1544976"/>
                  <a:pt x="1675959" y="1544976"/>
                  <a:pt x="1675241" y="1544257"/>
                </a:cubicBezTo>
                <a:cubicBezTo>
                  <a:pt x="1666388" y="1552329"/>
                  <a:pt x="1658311" y="1559682"/>
                  <a:pt x="1649487" y="1566318"/>
                </a:cubicBezTo>
                <a:close/>
                <a:moveTo>
                  <a:pt x="1771616" y="1561176"/>
                </a:moveTo>
                <a:cubicBezTo>
                  <a:pt x="1713498" y="1564853"/>
                  <a:pt x="1662709" y="1580278"/>
                  <a:pt x="1609017" y="1602338"/>
                </a:cubicBezTo>
                <a:cubicBezTo>
                  <a:pt x="1600912" y="1609691"/>
                  <a:pt x="1592806" y="1617044"/>
                  <a:pt x="1584730" y="1625145"/>
                </a:cubicBezTo>
                <a:cubicBezTo>
                  <a:pt x="1583982" y="1627356"/>
                  <a:pt x="1583264" y="1629539"/>
                  <a:pt x="1581769" y="1631751"/>
                </a:cubicBezTo>
                <a:cubicBezTo>
                  <a:pt x="1581769" y="1631751"/>
                  <a:pt x="1581769" y="1632498"/>
                  <a:pt x="1581050" y="1632498"/>
                </a:cubicBezTo>
                <a:cubicBezTo>
                  <a:pt x="1622986" y="1616326"/>
                  <a:pt x="1671562" y="1615579"/>
                  <a:pt x="1714963" y="1619256"/>
                </a:cubicBezTo>
                <a:cubicBezTo>
                  <a:pt x="1734106" y="1600126"/>
                  <a:pt x="1753968" y="1581024"/>
                  <a:pt x="1771616" y="1561176"/>
                </a:cubicBezTo>
                <a:close/>
                <a:moveTo>
                  <a:pt x="1709071" y="1624398"/>
                </a:moveTo>
                <a:cubicBezTo>
                  <a:pt x="1709818" y="1623680"/>
                  <a:pt x="1710537" y="1622933"/>
                  <a:pt x="1711284" y="1622186"/>
                </a:cubicBezTo>
                <a:cubicBezTo>
                  <a:pt x="1655351" y="1623680"/>
                  <a:pt x="1606057" y="1628074"/>
                  <a:pt x="1555297" y="1654558"/>
                </a:cubicBezTo>
                <a:lnTo>
                  <a:pt x="1554550" y="1654558"/>
                </a:lnTo>
                <a:cubicBezTo>
                  <a:pt x="1550152" y="1658953"/>
                  <a:pt x="1546473" y="1663376"/>
                  <a:pt x="1542046" y="1667800"/>
                </a:cubicBezTo>
                <a:cubicBezTo>
                  <a:pt x="1579585" y="1656023"/>
                  <a:pt x="1622986" y="1656770"/>
                  <a:pt x="1659777" y="1661911"/>
                </a:cubicBezTo>
                <a:cubicBezTo>
                  <a:pt x="1660524" y="1661911"/>
                  <a:pt x="1660524" y="1662629"/>
                  <a:pt x="1661243" y="1662629"/>
                </a:cubicBezTo>
                <a:cubicBezTo>
                  <a:pt x="1678173" y="1652346"/>
                  <a:pt x="1694355" y="1639851"/>
                  <a:pt x="1709071" y="1624398"/>
                </a:cubicBezTo>
                <a:close/>
                <a:moveTo>
                  <a:pt x="1514080" y="1699396"/>
                </a:moveTo>
                <a:cubicBezTo>
                  <a:pt x="1545725" y="1686901"/>
                  <a:pt x="1589127" y="1688366"/>
                  <a:pt x="1614881" y="1690578"/>
                </a:cubicBezTo>
                <a:cubicBezTo>
                  <a:pt x="1615628" y="1690578"/>
                  <a:pt x="1615628" y="1691325"/>
                  <a:pt x="1616375" y="1691325"/>
                </a:cubicBezTo>
                <a:cubicBezTo>
                  <a:pt x="1630344" y="1683225"/>
                  <a:pt x="1643595" y="1675153"/>
                  <a:pt x="1656845" y="1666306"/>
                </a:cubicBezTo>
                <a:cubicBezTo>
                  <a:pt x="1614881" y="1662629"/>
                  <a:pt x="1564868" y="1666306"/>
                  <a:pt x="1526583" y="1685436"/>
                </a:cubicBezTo>
                <a:cubicBezTo>
                  <a:pt x="1522904" y="1689860"/>
                  <a:pt x="1519225" y="1693537"/>
                  <a:pt x="1514827" y="1697931"/>
                </a:cubicBezTo>
                <a:cubicBezTo>
                  <a:pt x="1514080" y="1698678"/>
                  <a:pt x="1514080" y="1698678"/>
                  <a:pt x="1514080" y="1699396"/>
                </a:cubicBezTo>
                <a:close/>
                <a:moveTo>
                  <a:pt x="1575158" y="1634710"/>
                </a:moveTo>
                <a:cubicBezTo>
                  <a:pt x="1575905" y="1634710"/>
                  <a:pt x="1576624" y="1633963"/>
                  <a:pt x="1576624" y="1633963"/>
                </a:cubicBezTo>
                <a:lnTo>
                  <a:pt x="1575905" y="1633963"/>
                </a:lnTo>
                <a:close/>
                <a:moveTo>
                  <a:pt x="1600164" y="1502349"/>
                </a:moveTo>
                <a:cubicBezTo>
                  <a:pt x="1575158" y="1549399"/>
                  <a:pt x="1557510" y="1595731"/>
                  <a:pt x="1543512" y="1645740"/>
                </a:cubicBezTo>
                <a:cubicBezTo>
                  <a:pt x="1555297" y="1633963"/>
                  <a:pt x="1567053" y="1622186"/>
                  <a:pt x="1579585" y="1610438"/>
                </a:cubicBezTo>
                <a:cubicBezTo>
                  <a:pt x="1597233" y="1560429"/>
                  <a:pt x="1623734" y="1514097"/>
                  <a:pt x="1654632" y="1470724"/>
                </a:cubicBezTo>
                <a:cubicBezTo>
                  <a:pt x="1635489" y="1478795"/>
                  <a:pt x="1617094" y="1488360"/>
                  <a:pt x="1599446" y="1499390"/>
                </a:cubicBezTo>
                <a:cubicBezTo>
                  <a:pt x="1600912" y="1500137"/>
                  <a:pt x="1600912" y="1501602"/>
                  <a:pt x="1600164" y="1502349"/>
                </a:cubicBezTo>
                <a:close/>
                <a:moveTo>
                  <a:pt x="1589875" y="1706750"/>
                </a:moveTo>
                <a:cubicBezTo>
                  <a:pt x="1596485" y="1703073"/>
                  <a:pt x="1603125" y="1699396"/>
                  <a:pt x="1609017" y="1695720"/>
                </a:cubicBezTo>
                <a:cubicBezTo>
                  <a:pt x="1567800" y="1693537"/>
                  <a:pt x="1517759" y="1703073"/>
                  <a:pt x="1486860" y="1730303"/>
                </a:cubicBezTo>
                <a:cubicBezTo>
                  <a:pt x="1485394" y="1731022"/>
                  <a:pt x="1484647" y="1731768"/>
                  <a:pt x="1483181" y="1731022"/>
                </a:cubicBezTo>
                <a:cubicBezTo>
                  <a:pt x="1474357" y="1739122"/>
                  <a:pt x="1465533" y="1745728"/>
                  <a:pt x="1455214" y="1751617"/>
                </a:cubicBezTo>
                <a:cubicBezTo>
                  <a:pt x="1504508" y="1751617"/>
                  <a:pt x="1546473" y="1732486"/>
                  <a:pt x="1589875" y="1706750"/>
                </a:cubicBezTo>
                <a:close/>
                <a:moveTo>
                  <a:pt x="1463320" y="1727345"/>
                </a:moveTo>
                <a:cubicBezTo>
                  <a:pt x="1464038" y="1716315"/>
                  <a:pt x="1465533" y="1706032"/>
                  <a:pt x="1466999" y="1695002"/>
                </a:cubicBezTo>
                <a:cubicBezTo>
                  <a:pt x="1460359" y="1710426"/>
                  <a:pt x="1453001" y="1725880"/>
                  <a:pt x="1444924" y="1740587"/>
                </a:cubicBezTo>
                <a:cubicBezTo>
                  <a:pt x="1451535" y="1736163"/>
                  <a:pt x="1457427" y="1731768"/>
                  <a:pt x="1463320" y="1727345"/>
                </a:cubicBezTo>
                <a:close/>
                <a:moveTo>
                  <a:pt x="1543512" y="2971529"/>
                </a:moveTo>
                <a:cubicBezTo>
                  <a:pt x="1553084" y="2998013"/>
                  <a:pt x="1564121" y="3024496"/>
                  <a:pt x="1573692" y="3050951"/>
                </a:cubicBezTo>
                <a:cubicBezTo>
                  <a:pt x="1556015" y="2976699"/>
                  <a:pt x="1539115" y="2908307"/>
                  <a:pt x="1486113" y="2845057"/>
                </a:cubicBezTo>
                <a:cubicBezTo>
                  <a:pt x="1483181" y="2843592"/>
                  <a:pt x="1480249" y="2842845"/>
                  <a:pt x="1478036" y="2841380"/>
                </a:cubicBezTo>
                <a:cubicBezTo>
                  <a:pt x="1508935" y="2881106"/>
                  <a:pt x="1526583" y="2925944"/>
                  <a:pt x="1543512" y="2971529"/>
                </a:cubicBezTo>
                <a:close/>
                <a:moveTo>
                  <a:pt x="1590622" y="2992124"/>
                </a:moveTo>
                <a:cubicBezTo>
                  <a:pt x="1590622" y="2986236"/>
                  <a:pt x="1589875" y="2980376"/>
                  <a:pt x="1589127" y="2975206"/>
                </a:cubicBezTo>
                <a:cubicBezTo>
                  <a:pt x="1589127" y="2996548"/>
                  <a:pt x="1587661" y="3017861"/>
                  <a:pt x="1586943" y="3038456"/>
                </a:cubicBezTo>
                <a:cubicBezTo>
                  <a:pt x="1587661" y="3042880"/>
                  <a:pt x="1588409" y="3048021"/>
                  <a:pt x="1589127" y="3052416"/>
                </a:cubicBezTo>
                <a:cubicBezTo>
                  <a:pt x="1589875" y="3031850"/>
                  <a:pt x="1591340" y="3011973"/>
                  <a:pt x="1590622" y="2992124"/>
                </a:cubicBezTo>
                <a:close/>
                <a:moveTo>
                  <a:pt x="1633276" y="3030356"/>
                </a:moveTo>
                <a:cubicBezTo>
                  <a:pt x="1623734" y="3057586"/>
                  <a:pt x="1622239" y="3084788"/>
                  <a:pt x="1621520" y="3111243"/>
                </a:cubicBezTo>
                <a:cubicBezTo>
                  <a:pt x="1625918" y="3103890"/>
                  <a:pt x="1630344" y="3096536"/>
                  <a:pt x="1634024" y="3088465"/>
                </a:cubicBezTo>
                <a:cubicBezTo>
                  <a:pt x="1633276" y="3088465"/>
                  <a:pt x="1633276" y="3087718"/>
                  <a:pt x="1633276" y="3087000"/>
                </a:cubicBezTo>
                <a:cubicBezTo>
                  <a:pt x="1627413" y="3078153"/>
                  <a:pt x="1628131" y="3067870"/>
                  <a:pt x="1629597" y="3057586"/>
                </a:cubicBezTo>
                <a:cubicBezTo>
                  <a:pt x="1631092" y="3045810"/>
                  <a:pt x="1633276" y="3034780"/>
                  <a:pt x="1635489" y="3023003"/>
                </a:cubicBezTo>
                <a:cubicBezTo>
                  <a:pt x="1634771" y="3025214"/>
                  <a:pt x="1634024" y="3028173"/>
                  <a:pt x="1633276" y="3030356"/>
                </a:cubicBezTo>
                <a:close/>
                <a:moveTo>
                  <a:pt x="1665669" y="2961246"/>
                </a:moveTo>
                <a:cubicBezTo>
                  <a:pt x="1670067" y="2982559"/>
                  <a:pt x="1667883" y="3007578"/>
                  <a:pt x="1667135" y="3028891"/>
                </a:cubicBezTo>
                <a:cubicBezTo>
                  <a:pt x="1667135" y="3035526"/>
                  <a:pt x="1657564" y="3035526"/>
                  <a:pt x="1657564" y="3028891"/>
                </a:cubicBezTo>
                <a:cubicBezTo>
                  <a:pt x="1657564" y="3011973"/>
                  <a:pt x="1656098" y="2992871"/>
                  <a:pt x="1658311" y="2975206"/>
                </a:cubicBezTo>
                <a:cubicBezTo>
                  <a:pt x="1652419" y="2986236"/>
                  <a:pt x="1646527" y="2998013"/>
                  <a:pt x="1641382" y="3009790"/>
                </a:cubicBezTo>
                <a:cubicBezTo>
                  <a:pt x="1642848" y="3009790"/>
                  <a:pt x="1644313" y="3011254"/>
                  <a:pt x="1644313" y="3012719"/>
                </a:cubicBezTo>
                <a:cubicBezTo>
                  <a:pt x="1642848" y="3024496"/>
                  <a:pt x="1642129" y="3036244"/>
                  <a:pt x="1640634" y="3048739"/>
                </a:cubicBezTo>
                <a:cubicBezTo>
                  <a:pt x="1639916" y="3059051"/>
                  <a:pt x="1637703" y="3068616"/>
                  <a:pt x="1639916" y="3078900"/>
                </a:cubicBezTo>
                <a:cubicBezTo>
                  <a:pt x="1664204" y="3036991"/>
                  <a:pt x="1688463" y="2994336"/>
                  <a:pt x="1706858" y="2950216"/>
                </a:cubicBezTo>
                <a:cubicBezTo>
                  <a:pt x="1706858" y="2950216"/>
                  <a:pt x="1706858" y="2949469"/>
                  <a:pt x="1706139" y="2949469"/>
                </a:cubicBezTo>
                <a:cubicBezTo>
                  <a:pt x="1703179" y="2930367"/>
                  <a:pt x="1700994" y="2911237"/>
                  <a:pt x="1700247" y="2892136"/>
                </a:cubicBezTo>
                <a:cubicBezTo>
                  <a:pt x="1698034" y="2899489"/>
                  <a:pt x="1695102" y="2906096"/>
                  <a:pt x="1691423" y="2912702"/>
                </a:cubicBezTo>
                <a:cubicBezTo>
                  <a:pt x="1684065" y="2928902"/>
                  <a:pt x="1675241" y="2945074"/>
                  <a:pt x="1665669" y="2961246"/>
                </a:cubicBezTo>
                <a:close/>
                <a:moveTo>
                  <a:pt x="1732612" y="2767846"/>
                </a:moveTo>
                <a:cubicBezTo>
                  <a:pt x="1722322" y="2800219"/>
                  <a:pt x="1717177" y="2835492"/>
                  <a:pt x="1708353" y="2869329"/>
                </a:cubicBezTo>
                <a:cubicBezTo>
                  <a:pt x="1709818" y="2890642"/>
                  <a:pt x="1712032" y="2911237"/>
                  <a:pt x="1714216" y="2932579"/>
                </a:cubicBezTo>
                <a:cubicBezTo>
                  <a:pt x="1717177" y="2924479"/>
                  <a:pt x="1720108" y="2916379"/>
                  <a:pt x="1722322" y="2908307"/>
                </a:cubicBezTo>
                <a:cubicBezTo>
                  <a:pt x="1724535" y="2900207"/>
                  <a:pt x="1726748" y="2892854"/>
                  <a:pt x="1728214" y="2884782"/>
                </a:cubicBezTo>
                <a:cubicBezTo>
                  <a:pt x="1728214" y="2884035"/>
                  <a:pt x="1728932" y="2883289"/>
                  <a:pt x="1728932" y="2882571"/>
                </a:cubicBezTo>
                <a:cubicBezTo>
                  <a:pt x="1729680" y="2878894"/>
                  <a:pt x="1730427" y="2874470"/>
                  <a:pt x="1731893" y="2870794"/>
                </a:cubicBezTo>
                <a:cubicBezTo>
                  <a:pt x="1731146" y="2870076"/>
                  <a:pt x="1730427" y="2869329"/>
                  <a:pt x="1730427" y="2867864"/>
                </a:cubicBezTo>
                <a:cubicBezTo>
                  <a:pt x="1727467" y="2833309"/>
                  <a:pt x="1731146" y="2800219"/>
                  <a:pt x="1732612" y="2767846"/>
                </a:cubicBezTo>
                <a:close/>
                <a:moveTo>
                  <a:pt x="1739970" y="2879612"/>
                </a:moveTo>
                <a:cubicBezTo>
                  <a:pt x="1737038" y="2893601"/>
                  <a:pt x="1733359" y="2908307"/>
                  <a:pt x="1728932" y="2922267"/>
                </a:cubicBezTo>
                <a:cubicBezTo>
                  <a:pt x="1729680" y="2921549"/>
                  <a:pt x="1729680" y="2921549"/>
                  <a:pt x="1730427" y="2920802"/>
                </a:cubicBezTo>
                <a:cubicBezTo>
                  <a:pt x="1734825" y="2916379"/>
                  <a:pt x="1739251" y="2911984"/>
                  <a:pt x="1742930" y="2907560"/>
                </a:cubicBezTo>
                <a:cubicBezTo>
                  <a:pt x="1752502" y="2896530"/>
                  <a:pt x="1761326" y="2884782"/>
                  <a:pt x="1769402" y="2872259"/>
                </a:cubicBezTo>
                <a:cubicBezTo>
                  <a:pt x="1783400" y="2848734"/>
                  <a:pt x="1793690" y="2822997"/>
                  <a:pt x="1804009" y="2797260"/>
                </a:cubicBezTo>
                <a:cubicBezTo>
                  <a:pt x="1802514" y="2787695"/>
                  <a:pt x="1800330" y="2778158"/>
                  <a:pt x="1797369" y="2767846"/>
                </a:cubicBezTo>
                <a:cubicBezTo>
                  <a:pt x="1792972" y="2811967"/>
                  <a:pt x="1760578" y="2843592"/>
                  <a:pt x="1739970" y="2879612"/>
                </a:cubicBezTo>
                <a:close/>
                <a:moveTo>
                  <a:pt x="1805475" y="2818602"/>
                </a:moveTo>
                <a:cubicBezTo>
                  <a:pt x="1805475" y="2814925"/>
                  <a:pt x="1804727" y="2811967"/>
                  <a:pt x="1804727" y="2808290"/>
                </a:cubicBezTo>
                <a:cubicBezTo>
                  <a:pt x="1795156" y="2837703"/>
                  <a:pt x="1784119" y="2866399"/>
                  <a:pt x="1766471" y="2892136"/>
                </a:cubicBezTo>
                <a:cubicBezTo>
                  <a:pt x="1757647" y="2904631"/>
                  <a:pt x="1739251" y="2934762"/>
                  <a:pt x="1722322" y="2940651"/>
                </a:cubicBezTo>
                <a:cubicBezTo>
                  <a:pt x="1716429" y="2957569"/>
                  <a:pt x="1709071" y="2974488"/>
                  <a:pt x="1701713" y="2990659"/>
                </a:cubicBezTo>
                <a:cubicBezTo>
                  <a:pt x="1734106" y="2962711"/>
                  <a:pt x="1764257" y="2933297"/>
                  <a:pt x="1790011" y="2898742"/>
                </a:cubicBezTo>
                <a:cubicBezTo>
                  <a:pt x="1792224" y="2895812"/>
                  <a:pt x="1797369" y="2898742"/>
                  <a:pt x="1795156" y="2901672"/>
                </a:cubicBezTo>
                <a:cubicBezTo>
                  <a:pt x="1765723" y="2941397"/>
                  <a:pt x="1731893" y="2979629"/>
                  <a:pt x="1692889" y="3009043"/>
                </a:cubicBezTo>
                <a:cubicBezTo>
                  <a:pt x="1687744" y="3018608"/>
                  <a:pt x="1682599" y="3028891"/>
                  <a:pt x="1677425" y="3038456"/>
                </a:cubicBezTo>
                <a:cubicBezTo>
                  <a:pt x="1713498" y="3014931"/>
                  <a:pt x="1751754" y="2987729"/>
                  <a:pt x="1776761" y="2954639"/>
                </a:cubicBezTo>
                <a:cubicBezTo>
                  <a:pt x="1777508" y="2953892"/>
                  <a:pt x="1778255" y="2953892"/>
                  <a:pt x="1778974" y="2953892"/>
                </a:cubicBezTo>
                <a:cubicBezTo>
                  <a:pt x="1798117" y="2911984"/>
                  <a:pt x="1807688" y="2864905"/>
                  <a:pt x="1805475" y="2818602"/>
                </a:cubicBezTo>
                <a:close/>
                <a:moveTo>
                  <a:pt x="1770897" y="2970064"/>
                </a:moveTo>
                <a:cubicBezTo>
                  <a:pt x="1745862" y="3003154"/>
                  <a:pt x="1704673" y="3030356"/>
                  <a:pt x="1670067" y="3053163"/>
                </a:cubicBezTo>
                <a:cubicBezTo>
                  <a:pt x="1667883" y="3057586"/>
                  <a:pt x="1665669" y="3061263"/>
                  <a:pt x="1662709" y="3065658"/>
                </a:cubicBezTo>
                <a:cubicBezTo>
                  <a:pt x="1669349" y="3063446"/>
                  <a:pt x="1675241" y="3060516"/>
                  <a:pt x="1681852" y="3057586"/>
                </a:cubicBezTo>
                <a:cubicBezTo>
                  <a:pt x="1692889" y="3052416"/>
                  <a:pt x="1702460" y="3045810"/>
                  <a:pt x="1712750" y="3039203"/>
                </a:cubicBezTo>
                <a:cubicBezTo>
                  <a:pt x="1713498" y="3038456"/>
                  <a:pt x="1714963" y="3039203"/>
                  <a:pt x="1715711" y="3039921"/>
                </a:cubicBezTo>
                <a:cubicBezTo>
                  <a:pt x="1736291" y="3018608"/>
                  <a:pt x="1755433" y="2996548"/>
                  <a:pt x="1770897" y="2970064"/>
                </a:cubicBezTo>
                <a:close/>
                <a:moveTo>
                  <a:pt x="1700994" y="3053163"/>
                </a:moveTo>
                <a:cubicBezTo>
                  <a:pt x="1687744" y="3062728"/>
                  <a:pt x="1672280" y="3072293"/>
                  <a:pt x="1656845" y="3075970"/>
                </a:cubicBezTo>
                <a:cubicBezTo>
                  <a:pt x="1647274" y="3092142"/>
                  <a:pt x="1638450" y="3108313"/>
                  <a:pt x="1628879" y="3124485"/>
                </a:cubicBezTo>
                <a:cubicBezTo>
                  <a:pt x="1650953" y="3098748"/>
                  <a:pt x="1675959" y="3075970"/>
                  <a:pt x="1700994" y="3053163"/>
                </a:cubicBezTo>
                <a:close/>
                <a:moveTo>
                  <a:pt x="1592088" y="3099495"/>
                </a:moveTo>
                <a:cubicBezTo>
                  <a:pt x="1592806" y="3100960"/>
                  <a:pt x="1592806" y="3102425"/>
                  <a:pt x="1593554" y="3103890"/>
                </a:cubicBezTo>
                <a:cubicBezTo>
                  <a:pt x="1593554" y="3102425"/>
                  <a:pt x="1593554" y="3100213"/>
                  <a:pt x="1592088" y="3099495"/>
                </a:cubicBezTo>
                <a:cubicBezTo>
                  <a:pt x="1592806" y="3098748"/>
                  <a:pt x="1592806" y="3098748"/>
                  <a:pt x="1592088" y="3099495"/>
                </a:cubicBezTo>
                <a:close/>
                <a:moveTo>
                  <a:pt x="1570732" y="2968599"/>
                </a:moveTo>
                <a:cubicBezTo>
                  <a:pt x="1570732" y="2969346"/>
                  <a:pt x="1570013" y="2970064"/>
                  <a:pt x="1569266" y="2970811"/>
                </a:cubicBezTo>
                <a:cubicBezTo>
                  <a:pt x="1572945" y="2982559"/>
                  <a:pt x="1576624" y="2994336"/>
                  <a:pt x="1579585" y="3006113"/>
                </a:cubicBezTo>
                <a:cubicBezTo>
                  <a:pt x="1578090" y="2982559"/>
                  <a:pt x="1576624" y="2959034"/>
                  <a:pt x="1577371" y="2936256"/>
                </a:cubicBezTo>
                <a:cubicBezTo>
                  <a:pt x="1571479" y="2923014"/>
                  <a:pt x="1564121" y="2910519"/>
                  <a:pt x="1555297" y="2898742"/>
                </a:cubicBezTo>
                <a:cubicBezTo>
                  <a:pt x="1563374" y="2921549"/>
                  <a:pt x="1569266" y="2945792"/>
                  <a:pt x="1570732" y="2968599"/>
                </a:cubicBezTo>
                <a:close/>
                <a:moveTo>
                  <a:pt x="1505256" y="2854622"/>
                </a:moveTo>
                <a:cubicBezTo>
                  <a:pt x="1528077" y="2881106"/>
                  <a:pt x="1546473" y="2911984"/>
                  <a:pt x="1559695" y="2945074"/>
                </a:cubicBezTo>
                <a:cubicBezTo>
                  <a:pt x="1553831" y="2923732"/>
                  <a:pt x="1547191" y="2903166"/>
                  <a:pt x="1540580" y="2881824"/>
                </a:cubicBezTo>
                <a:cubicBezTo>
                  <a:pt x="1530262" y="2871540"/>
                  <a:pt x="1518506" y="2862722"/>
                  <a:pt x="1505256" y="2854622"/>
                </a:cubicBezTo>
                <a:close/>
                <a:moveTo>
                  <a:pt x="1027722" y="3096536"/>
                </a:moveTo>
                <a:cubicBezTo>
                  <a:pt x="1015937" y="3095071"/>
                  <a:pt x="1004181" y="3094353"/>
                  <a:pt x="992397" y="3093606"/>
                </a:cubicBezTo>
                <a:cubicBezTo>
                  <a:pt x="1028440" y="3125232"/>
                  <a:pt x="1066697" y="3158322"/>
                  <a:pt x="1090985" y="3199483"/>
                </a:cubicBezTo>
                <a:cubicBezTo>
                  <a:pt x="1091732" y="3200230"/>
                  <a:pt x="1091732" y="3200977"/>
                  <a:pt x="1091732" y="3201695"/>
                </a:cubicBezTo>
                <a:cubicBezTo>
                  <a:pt x="1100556" y="3202442"/>
                  <a:pt x="1108662" y="3203160"/>
                  <a:pt x="1117486" y="3203907"/>
                </a:cubicBezTo>
                <a:cubicBezTo>
                  <a:pt x="1097624" y="3160534"/>
                  <a:pt x="1068910" y="3123767"/>
                  <a:pt x="1028440" y="3097283"/>
                </a:cubicBezTo>
                <a:cubicBezTo>
                  <a:pt x="1028440" y="3097283"/>
                  <a:pt x="1027722" y="3097283"/>
                  <a:pt x="1027722" y="3096536"/>
                </a:cubicBezTo>
                <a:close/>
                <a:moveTo>
                  <a:pt x="1015937" y="3187735"/>
                </a:moveTo>
                <a:cubicBezTo>
                  <a:pt x="1036546" y="3192877"/>
                  <a:pt x="1057154" y="3196554"/>
                  <a:pt x="1078482" y="3199483"/>
                </a:cubicBezTo>
                <a:cubicBezTo>
                  <a:pt x="1046836" y="3163463"/>
                  <a:pt x="1015937" y="3127443"/>
                  <a:pt x="982107" y="3092860"/>
                </a:cubicBezTo>
                <a:cubicBezTo>
                  <a:pt x="965177" y="3092860"/>
                  <a:pt x="948248" y="3094353"/>
                  <a:pt x="931318" y="3095818"/>
                </a:cubicBezTo>
                <a:cubicBezTo>
                  <a:pt x="947500" y="3106101"/>
                  <a:pt x="961498" y="3118596"/>
                  <a:pt x="975467" y="3131120"/>
                </a:cubicBezTo>
                <a:cubicBezTo>
                  <a:pt x="995328" y="3148010"/>
                  <a:pt x="1015218" y="3164210"/>
                  <a:pt x="1035080" y="3180382"/>
                </a:cubicBezTo>
                <a:cubicBezTo>
                  <a:pt x="1038759" y="3183312"/>
                  <a:pt x="1035080" y="3189947"/>
                  <a:pt x="1030653" y="3188453"/>
                </a:cubicBezTo>
                <a:cubicBezTo>
                  <a:pt x="1010792" y="3181847"/>
                  <a:pt x="996076" y="3164210"/>
                  <a:pt x="981359" y="3150222"/>
                </a:cubicBezTo>
                <a:cubicBezTo>
                  <a:pt x="962217" y="3133303"/>
                  <a:pt x="942355" y="3110525"/>
                  <a:pt x="921028" y="3097283"/>
                </a:cubicBezTo>
                <a:cubicBezTo>
                  <a:pt x="904099" y="3099495"/>
                  <a:pt x="886450" y="3102425"/>
                  <a:pt x="870239" y="3105383"/>
                </a:cubicBezTo>
                <a:cubicBezTo>
                  <a:pt x="887916" y="3114202"/>
                  <a:pt x="901885" y="3124485"/>
                  <a:pt x="917349" y="3136262"/>
                </a:cubicBezTo>
                <a:cubicBezTo>
                  <a:pt x="932784" y="3148010"/>
                  <a:pt x="950461" y="3158322"/>
                  <a:pt x="965896" y="3170070"/>
                </a:cubicBezTo>
                <a:cubicBezTo>
                  <a:pt x="981359" y="3178170"/>
                  <a:pt x="998289" y="3183312"/>
                  <a:pt x="1015937" y="3187735"/>
                </a:cubicBezTo>
                <a:close/>
                <a:moveTo>
                  <a:pt x="862163" y="3128162"/>
                </a:moveTo>
                <a:cubicBezTo>
                  <a:pt x="880558" y="3136262"/>
                  <a:pt x="899672" y="3145080"/>
                  <a:pt x="918068" y="3153180"/>
                </a:cubicBezTo>
                <a:cubicBezTo>
                  <a:pt x="901167" y="3138473"/>
                  <a:pt x="884956" y="3122273"/>
                  <a:pt x="865842" y="3111243"/>
                </a:cubicBezTo>
                <a:cubicBezTo>
                  <a:pt x="864376" y="3110525"/>
                  <a:pt x="864376" y="3109060"/>
                  <a:pt x="865094" y="3107566"/>
                </a:cubicBezTo>
                <a:cubicBezTo>
                  <a:pt x="856270" y="3109060"/>
                  <a:pt x="848165" y="3111243"/>
                  <a:pt x="839341" y="3112737"/>
                </a:cubicBezTo>
                <a:cubicBezTo>
                  <a:pt x="840088" y="3113455"/>
                  <a:pt x="841554" y="3114202"/>
                  <a:pt x="842301" y="3114920"/>
                </a:cubicBezTo>
                <a:cubicBezTo>
                  <a:pt x="848912" y="3118596"/>
                  <a:pt x="855523" y="3123020"/>
                  <a:pt x="862163" y="3128162"/>
                </a:cubicBezTo>
                <a:close/>
                <a:moveTo>
                  <a:pt x="866560" y="3148010"/>
                </a:moveTo>
                <a:cubicBezTo>
                  <a:pt x="848912" y="3139192"/>
                  <a:pt x="832730" y="3128908"/>
                  <a:pt x="819480" y="3117131"/>
                </a:cubicBezTo>
                <a:cubicBezTo>
                  <a:pt x="818732" y="3116413"/>
                  <a:pt x="818732" y="3116413"/>
                  <a:pt x="818732" y="3115667"/>
                </a:cubicBezTo>
                <a:cubicBezTo>
                  <a:pt x="765041" y="3080365"/>
                  <a:pt x="709826" y="3046556"/>
                  <a:pt x="654639" y="3012719"/>
                </a:cubicBezTo>
                <a:cubicBezTo>
                  <a:pt x="659066" y="3095071"/>
                  <a:pt x="736326" y="3153180"/>
                  <a:pt x="801831" y="3193624"/>
                </a:cubicBezTo>
                <a:cubicBezTo>
                  <a:pt x="834943" y="3214190"/>
                  <a:pt x="869521" y="3222290"/>
                  <a:pt x="905564" y="3226714"/>
                </a:cubicBezTo>
                <a:cubicBezTo>
                  <a:pt x="808442" y="3181847"/>
                  <a:pt x="725289" y="3107566"/>
                  <a:pt x="657600" y="3027426"/>
                </a:cubicBezTo>
                <a:cubicBezTo>
                  <a:pt x="655387" y="3025214"/>
                  <a:pt x="659066" y="3021538"/>
                  <a:pt x="661279" y="3023749"/>
                </a:cubicBezTo>
                <a:cubicBezTo>
                  <a:pt x="743685" y="3115667"/>
                  <a:pt x="843767" y="3175958"/>
                  <a:pt x="951179" y="3231109"/>
                </a:cubicBezTo>
                <a:cubicBezTo>
                  <a:pt x="959285" y="3231856"/>
                  <a:pt x="967390" y="3233320"/>
                  <a:pt x="975467" y="3234067"/>
                </a:cubicBezTo>
                <a:cubicBezTo>
                  <a:pt x="969575" y="3230391"/>
                  <a:pt x="964430" y="3225967"/>
                  <a:pt x="959285" y="3220825"/>
                </a:cubicBezTo>
                <a:cubicBezTo>
                  <a:pt x="929105" y="3197300"/>
                  <a:pt x="898954" y="3171564"/>
                  <a:pt x="866560" y="3148010"/>
                </a:cubicBezTo>
                <a:close/>
                <a:moveTo>
                  <a:pt x="873200" y="2530327"/>
                </a:moveTo>
                <a:cubicBezTo>
                  <a:pt x="873200" y="2530327"/>
                  <a:pt x="873200" y="2531074"/>
                  <a:pt x="873200" y="2530327"/>
                </a:cubicBezTo>
                <a:cubicBezTo>
                  <a:pt x="873200" y="2531074"/>
                  <a:pt x="873200" y="2531074"/>
                  <a:pt x="873200" y="2530327"/>
                </a:cubicBezTo>
                <a:cubicBezTo>
                  <a:pt x="873200" y="2531074"/>
                  <a:pt x="873200" y="2531074"/>
                  <a:pt x="873200" y="2530327"/>
                </a:cubicBezTo>
                <a:close/>
                <a:moveTo>
                  <a:pt x="589163" y="2529609"/>
                </a:moveTo>
                <a:cubicBezTo>
                  <a:pt x="581805" y="2531074"/>
                  <a:pt x="574447" y="2532539"/>
                  <a:pt x="567836" y="2534750"/>
                </a:cubicBezTo>
                <a:cubicBezTo>
                  <a:pt x="565623" y="2550204"/>
                  <a:pt x="558983" y="2566376"/>
                  <a:pt x="553119" y="2581801"/>
                </a:cubicBezTo>
                <a:cubicBezTo>
                  <a:pt x="566341" y="2566376"/>
                  <a:pt x="577378" y="2548710"/>
                  <a:pt x="589163" y="2529609"/>
                </a:cubicBezTo>
                <a:close/>
                <a:moveTo>
                  <a:pt x="542082" y="2592831"/>
                </a:moveTo>
                <a:cubicBezTo>
                  <a:pt x="547227" y="2573729"/>
                  <a:pt x="552372" y="2553881"/>
                  <a:pt x="561196" y="2536962"/>
                </a:cubicBezTo>
                <a:cubicBezTo>
                  <a:pt x="553838" y="2539174"/>
                  <a:pt x="547227" y="2542104"/>
                  <a:pt x="540588" y="2545034"/>
                </a:cubicBezTo>
                <a:cubicBezTo>
                  <a:pt x="528832" y="2569306"/>
                  <a:pt x="518513" y="2595042"/>
                  <a:pt x="503797" y="2617102"/>
                </a:cubicBezTo>
                <a:cubicBezTo>
                  <a:pt x="518513" y="2610496"/>
                  <a:pt x="531045" y="2602396"/>
                  <a:pt x="542082" y="2592831"/>
                </a:cubicBezTo>
                <a:close/>
                <a:moveTo>
                  <a:pt x="442000" y="2630344"/>
                </a:moveTo>
                <a:cubicBezTo>
                  <a:pt x="462608" y="2613426"/>
                  <a:pt x="477325" y="2593577"/>
                  <a:pt x="490575" y="2571517"/>
                </a:cubicBezTo>
                <a:cubicBezTo>
                  <a:pt x="482469" y="2575941"/>
                  <a:pt x="473645" y="2581082"/>
                  <a:pt x="464821" y="2585477"/>
                </a:cubicBezTo>
                <a:cubicBezTo>
                  <a:pt x="462608" y="2586971"/>
                  <a:pt x="459648" y="2587689"/>
                  <a:pt x="457463" y="2589154"/>
                </a:cubicBezTo>
                <a:cubicBezTo>
                  <a:pt x="454503" y="2597254"/>
                  <a:pt x="446426" y="2604607"/>
                  <a:pt x="441252" y="2611214"/>
                </a:cubicBezTo>
                <a:cubicBezTo>
                  <a:pt x="435389" y="2618567"/>
                  <a:pt x="428030" y="2625203"/>
                  <a:pt x="421391" y="2631091"/>
                </a:cubicBezTo>
                <a:cubicBezTo>
                  <a:pt x="428030" y="2631091"/>
                  <a:pt x="434641" y="2631091"/>
                  <a:pt x="442000" y="2630344"/>
                </a:cubicBezTo>
                <a:close/>
                <a:moveTo>
                  <a:pt x="447892" y="2578124"/>
                </a:moveTo>
                <a:cubicBezTo>
                  <a:pt x="442000" y="2576659"/>
                  <a:pt x="436107" y="2574447"/>
                  <a:pt x="430215" y="2572982"/>
                </a:cubicBezTo>
                <a:cubicBezTo>
                  <a:pt x="417712" y="2570052"/>
                  <a:pt x="404461" y="2567841"/>
                  <a:pt x="391958" y="2566376"/>
                </a:cubicBezTo>
                <a:cubicBezTo>
                  <a:pt x="388279" y="2570052"/>
                  <a:pt x="383881" y="2574447"/>
                  <a:pt x="380202" y="2578124"/>
                </a:cubicBezTo>
                <a:cubicBezTo>
                  <a:pt x="389026" y="2581801"/>
                  <a:pt x="397850" y="2585477"/>
                  <a:pt x="407422" y="2588436"/>
                </a:cubicBezTo>
                <a:cubicBezTo>
                  <a:pt x="411820" y="2589901"/>
                  <a:pt x="416246" y="2590648"/>
                  <a:pt x="421391" y="2592112"/>
                </a:cubicBezTo>
                <a:cubicBezTo>
                  <a:pt x="430215" y="2586971"/>
                  <a:pt x="439068" y="2582547"/>
                  <a:pt x="447892" y="2578124"/>
                </a:cubicBezTo>
                <a:close/>
                <a:moveTo>
                  <a:pt x="440534" y="2597254"/>
                </a:moveTo>
                <a:cubicBezTo>
                  <a:pt x="439786" y="2597254"/>
                  <a:pt x="439786" y="2597254"/>
                  <a:pt x="440534" y="2597254"/>
                </a:cubicBezTo>
                <a:cubicBezTo>
                  <a:pt x="439786" y="2598001"/>
                  <a:pt x="439786" y="2598001"/>
                  <a:pt x="440534" y="2597254"/>
                </a:cubicBezTo>
                <a:cubicBezTo>
                  <a:pt x="439786" y="2598001"/>
                  <a:pt x="440534" y="2597254"/>
                  <a:pt x="440534" y="2597254"/>
                </a:cubicBezTo>
                <a:close/>
                <a:moveTo>
                  <a:pt x="365486" y="2591366"/>
                </a:moveTo>
                <a:cubicBezTo>
                  <a:pt x="371350" y="2594324"/>
                  <a:pt x="377242" y="2597254"/>
                  <a:pt x="383881" y="2599466"/>
                </a:cubicBezTo>
                <a:cubicBezTo>
                  <a:pt x="387561" y="2600931"/>
                  <a:pt x="391240" y="2600931"/>
                  <a:pt x="395637" y="2601678"/>
                </a:cubicBezTo>
                <a:cubicBezTo>
                  <a:pt x="400064" y="2600184"/>
                  <a:pt x="404461" y="2598001"/>
                  <a:pt x="408888" y="2595789"/>
                </a:cubicBezTo>
                <a:cubicBezTo>
                  <a:pt x="406675" y="2595042"/>
                  <a:pt x="405209" y="2594324"/>
                  <a:pt x="403743" y="2593577"/>
                </a:cubicBezTo>
                <a:cubicBezTo>
                  <a:pt x="394171" y="2589901"/>
                  <a:pt x="385347" y="2586224"/>
                  <a:pt x="376523" y="2581082"/>
                </a:cubicBezTo>
                <a:cubicBezTo>
                  <a:pt x="372097" y="2585477"/>
                  <a:pt x="369165" y="2588436"/>
                  <a:pt x="365486" y="2591366"/>
                </a:cubicBezTo>
                <a:close/>
                <a:moveTo>
                  <a:pt x="319124" y="2628879"/>
                </a:moveTo>
                <a:cubicBezTo>
                  <a:pt x="338238" y="2628879"/>
                  <a:pt x="358128" y="2630344"/>
                  <a:pt x="377242" y="2631091"/>
                </a:cubicBezTo>
                <a:cubicBezTo>
                  <a:pt x="377242" y="2630344"/>
                  <a:pt x="377242" y="2629597"/>
                  <a:pt x="377989" y="2629597"/>
                </a:cubicBezTo>
                <a:cubicBezTo>
                  <a:pt x="383134" y="2624456"/>
                  <a:pt x="389745" y="2620061"/>
                  <a:pt x="395637" y="2615638"/>
                </a:cubicBezTo>
                <a:cubicBezTo>
                  <a:pt x="396385" y="2614891"/>
                  <a:pt x="397850" y="2614173"/>
                  <a:pt x="399316" y="2612708"/>
                </a:cubicBezTo>
                <a:cubicBezTo>
                  <a:pt x="382387" y="2617849"/>
                  <a:pt x="364739" y="2622244"/>
                  <a:pt x="347091" y="2625203"/>
                </a:cubicBezTo>
                <a:cubicBezTo>
                  <a:pt x="343412" y="2625921"/>
                  <a:pt x="341917" y="2620779"/>
                  <a:pt x="345596" y="2619314"/>
                </a:cubicBezTo>
                <a:cubicBezTo>
                  <a:pt x="358128" y="2615638"/>
                  <a:pt x="370631" y="2611214"/>
                  <a:pt x="382387" y="2606819"/>
                </a:cubicBezTo>
                <a:cubicBezTo>
                  <a:pt x="374310" y="2603861"/>
                  <a:pt x="366952" y="2599466"/>
                  <a:pt x="361060" y="2595789"/>
                </a:cubicBezTo>
                <a:cubicBezTo>
                  <a:pt x="348556" y="2608284"/>
                  <a:pt x="334559" y="2620061"/>
                  <a:pt x="319124" y="2628879"/>
                </a:cubicBezTo>
                <a:close/>
                <a:moveTo>
                  <a:pt x="411820" y="2631809"/>
                </a:moveTo>
                <a:cubicBezTo>
                  <a:pt x="420672" y="2623738"/>
                  <a:pt x="428749" y="2614891"/>
                  <a:pt x="435389" y="2605354"/>
                </a:cubicBezTo>
                <a:cubicBezTo>
                  <a:pt x="435389" y="2604607"/>
                  <a:pt x="436107" y="2604607"/>
                  <a:pt x="436107" y="2603861"/>
                </a:cubicBezTo>
                <a:cubicBezTo>
                  <a:pt x="433175" y="2603861"/>
                  <a:pt x="430215" y="2603861"/>
                  <a:pt x="427283" y="2603143"/>
                </a:cubicBezTo>
                <a:cubicBezTo>
                  <a:pt x="423604" y="2604607"/>
                  <a:pt x="420672" y="2606072"/>
                  <a:pt x="416993" y="2606819"/>
                </a:cubicBezTo>
                <a:cubicBezTo>
                  <a:pt x="416993" y="2607537"/>
                  <a:pt x="416993" y="2607537"/>
                  <a:pt x="416993" y="2608284"/>
                </a:cubicBezTo>
                <a:cubicBezTo>
                  <a:pt x="414033" y="2614173"/>
                  <a:pt x="406675" y="2617849"/>
                  <a:pt x="401530" y="2621526"/>
                </a:cubicBezTo>
                <a:cubicBezTo>
                  <a:pt x="396385" y="2625203"/>
                  <a:pt x="391240" y="2628879"/>
                  <a:pt x="385347" y="2631809"/>
                </a:cubicBezTo>
                <a:cubicBezTo>
                  <a:pt x="394919" y="2631091"/>
                  <a:pt x="402995" y="2631809"/>
                  <a:pt x="411820" y="2631809"/>
                </a:cubicBezTo>
                <a:close/>
                <a:moveTo>
                  <a:pt x="398598" y="2559740"/>
                </a:moveTo>
                <a:cubicBezTo>
                  <a:pt x="408888" y="2559740"/>
                  <a:pt x="419178" y="2561234"/>
                  <a:pt x="430215" y="2563417"/>
                </a:cubicBezTo>
                <a:cubicBezTo>
                  <a:pt x="439786" y="2565629"/>
                  <a:pt x="450824" y="2567094"/>
                  <a:pt x="458929" y="2572264"/>
                </a:cubicBezTo>
                <a:cubicBezTo>
                  <a:pt x="464821" y="2569306"/>
                  <a:pt x="470685" y="2565629"/>
                  <a:pt x="476577" y="2561952"/>
                </a:cubicBezTo>
                <a:cubicBezTo>
                  <a:pt x="468500" y="2558276"/>
                  <a:pt x="459648" y="2554599"/>
                  <a:pt x="450824" y="2551669"/>
                </a:cubicBezTo>
                <a:cubicBezTo>
                  <a:pt x="442000" y="2548710"/>
                  <a:pt x="429496" y="2543569"/>
                  <a:pt x="419178" y="2542104"/>
                </a:cubicBezTo>
                <a:cubicBezTo>
                  <a:pt x="412567" y="2547245"/>
                  <a:pt x="405209" y="2553134"/>
                  <a:pt x="398598" y="2559740"/>
                </a:cubicBezTo>
                <a:close/>
                <a:moveTo>
                  <a:pt x="453037" y="2522255"/>
                </a:moveTo>
                <a:cubicBezTo>
                  <a:pt x="444931" y="2525932"/>
                  <a:pt x="436855" y="2529609"/>
                  <a:pt x="429496" y="2534750"/>
                </a:cubicBezTo>
                <a:cubicBezTo>
                  <a:pt x="436107" y="2535497"/>
                  <a:pt x="442747" y="2538427"/>
                  <a:pt x="448610" y="2539892"/>
                </a:cubicBezTo>
                <a:cubicBezTo>
                  <a:pt x="461861" y="2543569"/>
                  <a:pt x="475111" y="2548710"/>
                  <a:pt x="487614" y="2554599"/>
                </a:cubicBezTo>
                <a:cubicBezTo>
                  <a:pt x="492041" y="2551669"/>
                  <a:pt x="496439" y="2549457"/>
                  <a:pt x="500865" y="2546527"/>
                </a:cubicBezTo>
                <a:cubicBezTo>
                  <a:pt x="503797" y="2545034"/>
                  <a:pt x="506757" y="2542851"/>
                  <a:pt x="509689" y="2541357"/>
                </a:cubicBezTo>
                <a:cubicBezTo>
                  <a:pt x="506010" y="2539174"/>
                  <a:pt x="501612" y="2536962"/>
                  <a:pt x="497186" y="2534750"/>
                </a:cubicBezTo>
                <a:cubicBezTo>
                  <a:pt x="485401" y="2528862"/>
                  <a:pt x="472180" y="2524467"/>
                  <a:pt x="459648" y="2521509"/>
                </a:cubicBezTo>
                <a:cubicBezTo>
                  <a:pt x="458929" y="2521509"/>
                  <a:pt x="458929" y="2520791"/>
                  <a:pt x="458182" y="2520791"/>
                </a:cubicBezTo>
                <a:cubicBezTo>
                  <a:pt x="456716" y="2521509"/>
                  <a:pt x="455250" y="2521509"/>
                  <a:pt x="453037" y="2522255"/>
                </a:cubicBezTo>
                <a:close/>
                <a:moveTo>
                  <a:pt x="492759" y="2620061"/>
                </a:moveTo>
                <a:cubicBezTo>
                  <a:pt x="508223" y="2598719"/>
                  <a:pt x="514834" y="2572982"/>
                  <a:pt x="528084" y="2550204"/>
                </a:cubicBezTo>
                <a:cubicBezTo>
                  <a:pt x="520008" y="2554599"/>
                  <a:pt x="511155" y="2559022"/>
                  <a:pt x="503078" y="2563417"/>
                </a:cubicBezTo>
                <a:cubicBezTo>
                  <a:pt x="493507" y="2589154"/>
                  <a:pt x="474364" y="2611214"/>
                  <a:pt x="453037" y="2628133"/>
                </a:cubicBezTo>
                <a:cubicBezTo>
                  <a:pt x="464821" y="2626668"/>
                  <a:pt x="475859" y="2624456"/>
                  <a:pt x="487614" y="2621526"/>
                </a:cubicBezTo>
                <a:cubicBezTo>
                  <a:pt x="489828" y="2621526"/>
                  <a:pt x="491294" y="2620779"/>
                  <a:pt x="492759" y="2620061"/>
                </a:cubicBezTo>
                <a:close/>
                <a:moveTo>
                  <a:pt x="473645" y="2517114"/>
                </a:moveTo>
                <a:cubicBezTo>
                  <a:pt x="489828" y="2520044"/>
                  <a:pt x="508223" y="2525185"/>
                  <a:pt x="521474" y="2534750"/>
                </a:cubicBezTo>
                <a:cubicBezTo>
                  <a:pt x="531763" y="2528862"/>
                  <a:pt x="542082" y="2523720"/>
                  <a:pt x="553119" y="2520044"/>
                </a:cubicBezTo>
                <a:cubicBezTo>
                  <a:pt x="527366" y="2517832"/>
                  <a:pt x="500118" y="2512690"/>
                  <a:pt x="473645" y="2517114"/>
                </a:cubicBezTo>
                <a:close/>
                <a:moveTo>
                  <a:pt x="359594" y="2511225"/>
                </a:moveTo>
                <a:cubicBezTo>
                  <a:pt x="339732" y="2508267"/>
                  <a:pt x="322056" y="2507549"/>
                  <a:pt x="302942" y="2509761"/>
                </a:cubicBezTo>
                <a:cubicBezTo>
                  <a:pt x="294836" y="2536215"/>
                  <a:pt x="274975" y="2559740"/>
                  <a:pt x="252900" y="2579618"/>
                </a:cubicBezTo>
                <a:cubicBezTo>
                  <a:pt x="290410" y="2561234"/>
                  <a:pt x="322056" y="2531074"/>
                  <a:pt x="359594" y="2511225"/>
                </a:cubicBezTo>
                <a:close/>
                <a:moveTo>
                  <a:pt x="226399" y="2589901"/>
                </a:moveTo>
                <a:cubicBezTo>
                  <a:pt x="227865" y="2589154"/>
                  <a:pt x="230078" y="2588436"/>
                  <a:pt x="231544" y="2588436"/>
                </a:cubicBezTo>
                <a:cubicBezTo>
                  <a:pt x="241863" y="2578871"/>
                  <a:pt x="252153" y="2568587"/>
                  <a:pt x="261724" y="2558276"/>
                </a:cubicBezTo>
                <a:cubicBezTo>
                  <a:pt x="274227" y="2543569"/>
                  <a:pt x="283051" y="2527397"/>
                  <a:pt x="293370" y="2511944"/>
                </a:cubicBezTo>
                <a:cubicBezTo>
                  <a:pt x="283799" y="2513437"/>
                  <a:pt x="274227" y="2516367"/>
                  <a:pt x="263937" y="2520044"/>
                </a:cubicBezTo>
                <a:cubicBezTo>
                  <a:pt x="260977" y="2520791"/>
                  <a:pt x="258045" y="2522255"/>
                  <a:pt x="254366" y="2522974"/>
                </a:cubicBezTo>
                <a:lnTo>
                  <a:pt x="254366" y="2523720"/>
                </a:lnTo>
                <a:cubicBezTo>
                  <a:pt x="240397" y="2556811"/>
                  <a:pt x="208751" y="2579618"/>
                  <a:pt x="178571" y="2599466"/>
                </a:cubicBezTo>
                <a:cubicBezTo>
                  <a:pt x="194753" y="2597254"/>
                  <a:pt x="210964" y="2594324"/>
                  <a:pt x="226399" y="2589901"/>
                </a:cubicBezTo>
                <a:close/>
                <a:moveTo>
                  <a:pt x="113095" y="2594324"/>
                </a:moveTo>
                <a:cubicBezTo>
                  <a:pt x="130024" y="2598719"/>
                  <a:pt x="147673" y="2600931"/>
                  <a:pt x="164602" y="2600184"/>
                </a:cubicBezTo>
                <a:cubicBezTo>
                  <a:pt x="179318" y="2589901"/>
                  <a:pt x="193288" y="2578871"/>
                  <a:pt x="206538" y="2567841"/>
                </a:cubicBezTo>
                <a:cubicBezTo>
                  <a:pt x="221254" y="2555346"/>
                  <a:pt x="232292" y="2541357"/>
                  <a:pt x="244076" y="2526650"/>
                </a:cubicBezTo>
                <a:cubicBezTo>
                  <a:pt x="223468" y="2534004"/>
                  <a:pt x="203606" y="2540639"/>
                  <a:pt x="182250" y="2546527"/>
                </a:cubicBezTo>
                <a:cubicBezTo>
                  <a:pt x="163855" y="2568587"/>
                  <a:pt x="135888" y="2584759"/>
                  <a:pt x="108669" y="2593577"/>
                </a:cubicBezTo>
                <a:cubicBezTo>
                  <a:pt x="110134" y="2592831"/>
                  <a:pt x="111629" y="2593577"/>
                  <a:pt x="113095" y="2594324"/>
                </a:cubicBezTo>
                <a:close/>
                <a:moveTo>
                  <a:pt x="21118" y="2528862"/>
                </a:moveTo>
                <a:cubicBezTo>
                  <a:pt x="21836" y="2526650"/>
                  <a:pt x="24050" y="2524467"/>
                  <a:pt x="27010" y="2525932"/>
                </a:cubicBezTo>
                <a:cubicBezTo>
                  <a:pt x="47590" y="2535497"/>
                  <a:pt x="68199" y="2540639"/>
                  <a:pt x="89555" y="2542104"/>
                </a:cubicBezTo>
                <a:cubicBezTo>
                  <a:pt x="87341" y="2540639"/>
                  <a:pt x="85128" y="2539174"/>
                  <a:pt x="82915" y="2537680"/>
                </a:cubicBezTo>
                <a:cubicBezTo>
                  <a:pt x="76304" y="2533286"/>
                  <a:pt x="71159" y="2528862"/>
                  <a:pt x="65985" y="2522974"/>
                </a:cubicBezTo>
                <a:cubicBezTo>
                  <a:pt x="65267" y="2522255"/>
                  <a:pt x="65267" y="2520791"/>
                  <a:pt x="65985" y="2520044"/>
                </a:cubicBezTo>
                <a:cubicBezTo>
                  <a:pt x="46871" y="2521509"/>
                  <a:pt x="26263" y="2520044"/>
                  <a:pt x="5654" y="2514155"/>
                </a:cubicBezTo>
                <a:cubicBezTo>
                  <a:pt x="10799" y="2519297"/>
                  <a:pt x="15973" y="2523720"/>
                  <a:pt x="21118" y="2528862"/>
                </a:cubicBezTo>
                <a:close/>
                <a:moveTo>
                  <a:pt x="54230" y="2553134"/>
                </a:moveTo>
                <a:cubicBezTo>
                  <a:pt x="63801" y="2554599"/>
                  <a:pt x="73344" y="2553881"/>
                  <a:pt x="82915" y="2552387"/>
                </a:cubicBezTo>
                <a:cubicBezTo>
                  <a:pt x="64520" y="2549457"/>
                  <a:pt x="46124" y="2544316"/>
                  <a:pt x="28476" y="2535497"/>
                </a:cubicBezTo>
                <a:cubicBezTo>
                  <a:pt x="35834" y="2542851"/>
                  <a:pt x="43192" y="2549457"/>
                  <a:pt x="51269" y="2556064"/>
                </a:cubicBezTo>
                <a:cubicBezTo>
                  <a:pt x="50550" y="2554599"/>
                  <a:pt x="52016" y="2553134"/>
                  <a:pt x="54230" y="2553134"/>
                </a:cubicBezTo>
                <a:close/>
                <a:moveTo>
                  <a:pt x="139567" y="2500195"/>
                </a:moveTo>
                <a:cubicBezTo>
                  <a:pt x="127811" y="2505337"/>
                  <a:pt x="116027" y="2509761"/>
                  <a:pt x="104271" y="2512690"/>
                </a:cubicBezTo>
                <a:cubicBezTo>
                  <a:pt x="110882" y="2518579"/>
                  <a:pt x="117493" y="2524467"/>
                  <a:pt x="124851" y="2528862"/>
                </a:cubicBezTo>
                <a:cubicBezTo>
                  <a:pt x="131490" y="2533286"/>
                  <a:pt x="139567" y="2534750"/>
                  <a:pt x="146925" y="2538427"/>
                </a:cubicBezTo>
                <a:cubicBezTo>
                  <a:pt x="156497" y="2536962"/>
                  <a:pt x="166068" y="2534750"/>
                  <a:pt x="175639" y="2532539"/>
                </a:cubicBezTo>
                <a:cubicBezTo>
                  <a:pt x="171213" y="2531074"/>
                  <a:pt x="167534" y="2529609"/>
                  <a:pt x="164602" y="2528144"/>
                </a:cubicBezTo>
                <a:cubicBezTo>
                  <a:pt x="153565" y="2522974"/>
                  <a:pt x="144741" y="2514155"/>
                  <a:pt x="140314" y="2503125"/>
                </a:cubicBezTo>
                <a:cubicBezTo>
                  <a:pt x="138849" y="2502407"/>
                  <a:pt x="138849" y="2500913"/>
                  <a:pt x="139567" y="2500195"/>
                </a:cubicBezTo>
                <a:close/>
                <a:moveTo>
                  <a:pt x="104271" y="2542104"/>
                </a:moveTo>
                <a:cubicBezTo>
                  <a:pt x="111629" y="2542104"/>
                  <a:pt x="119706" y="2542104"/>
                  <a:pt x="127064" y="2541357"/>
                </a:cubicBezTo>
                <a:cubicBezTo>
                  <a:pt x="115308" y="2534750"/>
                  <a:pt x="104989" y="2524467"/>
                  <a:pt x="98379" y="2515620"/>
                </a:cubicBezTo>
                <a:cubicBezTo>
                  <a:pt x="98379" y="2515620"/>
                  <a:pt x="98379" y="2514902"/>
                  <a:pt x="97631" y="2514902"/>
                </a:cubicBezTo>
                <a:cubicBezTo>
                  <a:pt x="88060" y="2517114"/>
                  <a:pt x="78517" y="2519297"/>
                  <a:pt x="68199" y="2520044"/>
                </a:cubicBezTo>
                <a:cubicBezTo>
                  <a:pt x="74091" y="2524467"/>
                  <a:pt x="79983" y="2528862"/>
                  <a:pt x="86594" y="2532539"/>
                </a:cubicBezTo>
                <a:cubicBezTo>
                  <a:pt x="91739" y="2535497"/>
                  <a:pt x="98379" y="2536962"/>
                  <a:pt x="103524" y="2540639"/>
                </a:cubicBezTo>
                <a:cubicBezTo>
                  <a:pt x="104271" y="2541357"/>
                  <a:pt x="104271" y="2542104"/>
                  <a:pt x="104271" y="2542104"/>
                </a:cubicBezTo>
                <a:close/>
                <a:moveTo>
                  <a:pt x="99844" y="2589154"/>
                </a:moveTo>
                <a:cubicBezTo>
                  <a:pt x="115308" y="2584012"/>
                  <a:pt x="130024" y="2578124"/>
                  <a:pt x="143994" y="2569306"/>
                </a:cubicBezTo>
                <a:cubicBezTo>
                  <a:pt x="153565" y="2563417"/>
                  <a:pt x="161642" y="2556064"/>
                  <a:pt x="169747" y="2548710"/>
                </a:cubicBezTo>
                <a:cubicBezTo>
                  <a:pt x="169000" y="2548710"/>
                  <a:pt x="169000" y="2548710"/>
                  <a:pt x="168281" y="2548710"/>
                </a:cubicBezTo>
                <a:cubicBezTo>
                  <a:pt x="147673" y="2553134"/>
                  <a:pt x="127064" y="2554599"/>
                  <a:pt x="106455" y="2554599"/>
                </a:cubicBezTo>
                <a:cubicBezTo>
                  <a:pt x="90273" y="2561952"/>
                  <a:pt x="73344" y="2563417"/>
                  <a:pt x="55695" y="2560487"/>
                </a:cubicBezTo>
                <a:cubicBezTo>
                  <a:pt x="68946" y="2572264"/>
                  <a:pt x="83662" y="2582547"/>
                  <a:pt x="99844" y="2589154"/>
                </a:cubicBezTo>
                <a:close/>
                <a:moveTo>
                  <a:pt x="143246" y="2498730"/>
                </a:moveTo>
                <a:cubicBezTo>
                  <a:pt x="143994" y="2498730"/>
                  <a:pt x="144741" y="2499449"/>
                  <a:pt x="144741" y="2500195"/>
                </a:cubicBezTo>
                <a:cubicBezTo>
                  <a:pt x="150604" y="2511225"/>
                  <a:pt x="160923" y="2518579"/>
                  <a:pt x="173426" y="2522255"/>
                </a:cubicBezTo>
                <a:cubicBezTo>
                  <a:pt x="180037" y="2524467"/>
                  <a:pt x="188890" y="2525185"/>
                  <a:pt x="195501" y="2527397"/>
                </a:cubicBezTo>
                <a:cubicBezTo>
                  <a:pt x="203606" y="2525185"/>
                  <a:pt x="212430" y="2522255"/>
                  <a:pt x="220507" y="2519297"/>
                </a:cubicBezTo>
                <a:cubicBezTo>
                  <a:pt x="215362" y="2517114"/>
                  <a:pt x="210964" y="2514155"/>
                  <a:pt x="207285" y="2511944"/>
                </a:cubicBezTo>
                <a:cubicBezTo>
                  <a:pt x="195501" y="2503872"/>
                  <a:pt x="185929" y="2492842"/>
                  <a:pt x="177105" y="2482530"/>
                </a:cubicBezTo>
                <a:cubicBezTo>
                  <a:pt x="173426" y="2484024"/>
                  <a:pt x="170494" y="2485489"/>
                  <a:pt x="166815" y="2487700"/>
                </a:cubicBezTo>
                <a:cubicBezTo>
                  <a:pt x="158710" y="2491377"/>
                  <a:pt x="151352" y="2495054"/>
                  <a:pt x="143246" y="2498730"/>
                </a:cubicBezTo>
                <a:close/>
                <a:moveTo>
                  <a:pt x="265403" y="2503125"/>
                </a:moveTo>
                <a:cubicBezTo>
                  <a:pt x="249221" y="2497237"/>
                  <a:pt x="235223" y="2481065"/>
                  <a:pt x="227147" y="2466358"/>
                </a:cubicBezTo>
                <a:cubicBezTo>
                  <a:pt x="213149" y="2468570"/>
                  <a:pt x="198433" y="2472994"/>
                  <a:pt x="182998" y="2479600"/>
                </a:cubicBezTo>
                <a:cubicBezTo>
                  <a:pt x="191074" y="2488419"/>
                  <a:pt x="199180" y="2497237"/>
                  <a:pt x="209470" y="2503872"/>
                </a:cubicBezTo>
                <a:cubicBezTo>
                  <a:pt x="217575" y="2509761"/>
                  <a:pt x="226399" y="2511225"/>
                  <a:pt x="235223" y="2514155"/>
                </a:cubicBezTo>
                <a:cubicBezTo>
                  <a:pt x="238184" y="2512690"/>
                  <a:pt x="241863" y="2511944"/>
                  <a:pt x="244795" y="2510479"/>
                </a:cubicBezTo>
                <a:cubicBezTo>
                  <a:pt x="251434" y="2508267"/>
                  <a:pt x="258793" y="2505337"/>
                  <a:pt x="265403" y="2503125"/>
                </a:cubicBezTo>
                <a:close/>
                <a:moveTo>
                  <a:pt x="234505" y="2464893"/>
                </a:moveTo>
                <a:cubicBezTo>
                  <a:pt x="238902" y="2470782"/>
                  <a:pt x="243329" y="2475924"/>
                  <a:pt x="249221" y="2481065"/>
                </a:cubicBezTo>
                <a:cubicBezTo>
                  <a:pt x="257298" y="2488419"/>
                  <a:pt x="267617" y="2491377"/>
                  <a:pt x="276441" y="2497984"/>
                </a:cubicBezTo>
                <a:cubicBezTo>
                  <a:pt x="277188" y="2497984"/>
                  <a:pt x="277188" y="2498730"/>
                  <a:pt x="277907" y="2499449"/>
                </a:cubicBezTo>
                <a:cubicBezTo>
                  <a:pt x="288944" y="2495772"/>
                  <a:pt x="299981" y="2492842"/>
                  <a:pt x="311766" y="2490630"/>
                </a:cubicBezTo>
                <a:cubicBezTo>
                  <a:pt x="308805" y="2486954"/>
                  <a:pt x="307339" y="2481812"/>
                  <a:pt x="305126" y="2478853"/>
                </a:cubicBezTo>
                <a:cubicBezTo>
                  <a:pt x="302942" y="2475177"/>
                  <a:pt x="299981" y="2471500"/>
                  <a:pt x="296302" y="2467823"/>
                </a:cubicBezTo>
                <a:cubicBezTo>
                  <a:pt x="274975" y="2462682"/>
                  <a:pt x="255113" y="2461964"/>
                  <a:pt x="234505" y="2464893"/>
                </a:cubicBezTo>
                <a:close/>
                <a:moveTo>
                  <a:pt x="380921" y="2501660"/>
                </a:moveTo>
                <a:cubicBezTo>
                  <a:pt x="356633" y="2488419"/>
                  <a:pt x="333093" y="2477388"/>
                  <a:pt x="310300" y="2470782"/>
                </a:cubicBezTo>
                <a:cubicBezTo>
                  <a:pt x="313979" y="2475177"/>
                  <a:pt x="319124" y="2482530"/>
                  <a:pt x="320590" y="2488419"/>
                </a:cubicBezTo>
                <a:cubicBezTo>
                  <a:pt x="341917" y="2486207"/>
                  <a:pt x="361807" y="2489165"/>
                  <a:pt x="377989" y="2502407"/>
                </a:cubicBezTo>
                <a:cubicBezTo>
                  <a:pt x="379455" y="2502407"/>
                  <a:pt x="380202" y="2501660"/>
                  <a:pt x="380921" y="2501660"/>
                </a:cubicBezTo>
                <a:close/>
                <a:moveTo>
                  <a:pt x="697322" y="2407531"/>
                </a:moveTo>
                <a:cubicBezTo>
                  <a:pt x="697322" y="2406067"/>
                  <a:pt x="696604" y="2404602"/>
                  <a:pt x="697322" y="2402390"/>
                </a:cubicBezTo>
                <a:cubicBezTo>
                  <a:pt x="699536" y="2389895"/>
                  <a:pt x="701001" y="2377400"/>
                  <a:pt x="701749" y="2364876"/>
                </a:cubicBezTo>
                <a:cubicBezTo>
                  <a:pt x="701001" y="2366370"/>
                  <a:pt x="699536" y="2367835"/>
                  <a:pt x="697322" y="2367835"/>
                </a:cubicBezTo>
                <a:cubicBezTo>
                  <a:pt x="670103" y="2370765"/>
                  <a:pt x="640670" y="2364876"/>
                  <a:pt x="613451" y="2356058"/>
                </a:cubicBezTo>
                <a:cubicBezTo>
                  <a:pt x="637738" y="2385471"/>
                  <a:pt x="666424" y="2407531"/>
                  <a:pt x="697322" y="2407531"/>
                </a:cubicBezTo>
                <a:close/>
                <a:moveTo>
                  <a:pt x="579592" y="2339139"/>
                </a:moveTo>
                <a:cubicBezTo>
                  <a:pt x="572233" y="2328109"/>
                  <a:pt x="566341" y="2317079"/>
                  <a:pt x="561944" y="2307543"/>
                </a:cubicBezTo>
                <a:cubicBezTo>
                  <a:pt x="558264" y="2300190"/>
                  <a:pt x="555304" y="2292836"/>
                  <a:pt x="552372" y="2285483"/>
                </a:cubicBezTo>
                <a:cubicBezTo>
                  <a:pt x="552372" y="2285483"/>
                  <a:pt x="551625" y="2285483"/>
                  <a:pt x="551625" y="2284736"/>
                </a:cubicBezTo>
                <a:cubicBezTo>
                  <a:pt x="545761" y="2279594"/>
                  <a:pt x="539869" y="2274453"/>
                  <a:pt x="533977" y="2269282"/>
                </a:cubicBezTo>
                <a:cubicBezTo>
                  <a:pt x="548693" y="2307543"/>
                  <a:pt x="560478" y="2345028"/>
                  <a:pt x="550159" y="2386218"/>
                </a:cubicBezTo>
                <a:cubicBezTo>
                  <a:pt x="558983" y="2396501"/>
                  <a:pt x="567088" y="2408278"/>
                  <a:pt x="574447" y="2420026"/>
                </a:cubicBezTo>
                <a:cubicBezTo>
                  <a:pt x="579592" y="2406813"/>
                  <a:pt x="579592" y="2388430"/>
                  <a:pt x="580339" y="2375906"/>
                </a:cubicBezTo>
                <a:cubicBezTo>
                  <a:pt x="580339" y="2363411"/>
                  <a:pt x="580339" y="2351663"/>
                  <a:pt x="579592" y="2339139"/>
                </a:cubicBezTo>
                <a:close/>
                <a:moveTo>
                  <a:pt x="558983" y="2434015"/>
                </a:moveTo>
                <a:cubicBezTo>
                  <a:pt x="556051" y="2429592"/>
                  <a:pt x="553838" y="2425197"/>
                  <a:pt x="550906" y="2421520"/>
                </a:cubicBezTo>
                <a:cubicBezTo>
                  <a:pt x="542801" y="2426662"/>
                  <a:pt x="530298" y="2428127"/>
                  <a:pt x="520726" y="2430338"/>
                </a:cubicBezTo>
                <a:cubicBezTo>
                  <a:pt x="496439" y="2436945"/>
                  <a:pt x="472180" y="2442833"/>
                  <a:pt x="448610" y="2447975"/>
                </a:cubicBezTo>
                <a:cubicBezTo>
                  <a:pt x="486149" y="2459752"/>
                  <a:pt x="525871" y="2459752"/>
                  <a:pt x="558983" y="2434015"/>
                </a:cubicBezTo>
                <a:close/>
                <a:moveTo>
                  <a:pt x="351488" y="2400925"/>
                </a:moveTo>
                <a:cubicBezTo>
                  <a:pt x="377242" y="2417843"/>
                  <a:pt x="408140" y="2435480"/>
                  <a:pt x="439786" y="2446510"/>
                </a:cubicBezTo>
                <a:cubicBezTo>
                  <a:pt x="456716" y="2440622"/>
                  <a:pt x="472898" y="2435480"/>
                  <a:pt x="489828" y="2430338"/>
                </a:cubicBezTo>
                <a:cubicBezTo>
                  <a:pt x="500118" y="2426662"/>
                  <a:pt x="530298" y="2422985"/>
                  <a:pt x="544267" y="2413420"/>
                </a:cubicBezTo>
                <a:cubicBezTo>
                  <a:pt x="537656" y="2403855"/>
                  <a:pt x="530298" y="2395036"/>
                  <a:pt x="522939" y="2386936"/>
                </a:cubicBezTo>
                <a:cubicBezTo>
                  <a:pt x="468500" y="2401643"/>
                  <a:pt x="405956" y="2411208"/>
                  <a:pt x="348556" y="2399460"/>
                </a:cubicBezTo>
                <a:cubicBezTo>
                  <a:pt x="350022" y="2399460"/>
                  <a:pt x="350770" y="2400178"/>
                  <a:pt x="351488" y="2400925"/>
                </a:cubicBezTo>
                <a:close/>
                <a:moveTo>
                  <a:pt x="282333" y="2342816"/>
                </a:moveTo>
                <a:cubicBezTo>
                  <a:pt x="312484" y="2342816"/>
                  <a:pt x="341917" y="2333998"/>
                  <a:pt x="372097" y="2335463"/>
                </a:cubicBezTo>
                <a:cubicBezTo>
                  <a:pt x="406675" y="2336210"/>
                  <a:pt x="442000" y="2337674"/>
                  <a:pt x="476577" y="2341351"/>
                </a:cubicBezTo>
                <a:cubicBezTo>
                  <a:pt x="464074" y="2330321"/>
                  <a:pt x="450105" y="2320756"/>
                  <a:pt x="436107" y="2310473"/>
                </a:cubicBezTo>
                <a:cubicBezTo>
                  <a:pt x="391240" y="2309008"/>
                  <a:pt x="346343" y="2314149"/>
                  <a:pt x="301447" y="2310473"/>
                </a:cubicBezTo>
                <a:cubicBezTo>
                  <a:pt x="278654" y="2309008"/>
                  <a:pt x="247008" y="2309008"/>
                  <a:pt x="227865" y="2294301"/>
                </a:cubicBezTo>
                <a:cubicBezTo>
                  <a:pt x="242582" y="2316361"/>
                  <a:pt x="262472" y="2325179"/>
                  <a:pt x="282333" y="2342816"/>
                </a:cubicBezTo>
                <a:close/>
                <a:moveTo>
                  <a:pt x="222720" y="2285483"/>
                </a:moveTo>
                <a:cubicBezTo>
                  <a:pt x="223468" y="2284736"/>
                  <a:pt x="224186" y="2284736"/>
                  <a:pt x="225681" y="2285483"/>
                </a:cubicBezTo>
                <a:cubicBezTo>
                  <a:pt x="278654" y="2317826"/>
                  <a:pt x="355915" y="2296513"/>
                  <a:pt x="418459" y="2297978"/>
                </a:cubicBezTo>
                <a:cubicBezTo>
                  <a:pt x="399316" y="2285483"/>
                  <a:pt x="379455" y="2272959"/>
                  <a:pt x="358846" y="2259746"/>
                </a:cubicBezTo>
                <a:cubicBezTo>
                  <a:pt x="358846" y="2260464"/>
                  <a:pt x="358846" y="2260464"/>
                  <a:pt x="358128" y="2261211"/>
                </a:cubicBezTo>
                <a:cubicBezTo>
                  <a:pt x="339732" y="2275918"/>
                  <a:pt x="313232" y="2272959"/>
                  <a:pt x="290410" y="2272241"/>
                </a:cubicBezTo>
                <a:cubicBezTo>
                  <a:pt x="261724" y="2271494"/>
                  <a:pt x="235223" y="2266353"/>
                  <a:pt x="208004" y="2258999"/>
                </a:cubicBezTo>
                <a:cubicBezTo>
                  <a:pt x="212430" y="2267817"/>
                  <a:pt x="217575" y="2276636"/>
                  <a:pt x="222720" y="2285483"/>
                </a:cubicBezTo>
                <a:close/>
                <a:moveTo>
                  <a:pt x="113814" y="2076630"/>
                </a:moveTo>
                <a:cubicBezTo>
                  <a:pt x="124851" y="2089125"/>
                  <a:pt x="133704" y="2103114"/>
                  <a:pt x="141780" y="2117820"/>
                </a:cubicBezTo>
                <a:cubicBezTo>
                  <a:pt x="142528" y="2116355"/>
                  <a:pt x="143246" y="2115609"/>
                  <a:pt x="144741" y="2115609"/>
                </a:cubicBezTo>
                <a:cubicBezTo>
                  <a:pt x="152099" y="2115609"/>
                  <a:pt x="159457" y="2117073"/>
                  <a:pt x="167534" y="2117820"/>
                </a:cubicBezTo>
                <a:cubicBezTo>
                  <a:pt x="163855" y="2114862"/>
                  <a:pt x="160176" y="2111932"/>
                  <a:pt x="156497" y="2109002"/>
                </a:cubicBezTo>
                <a:cubicBezTo>
                  <a:pt x="152818" y="2106043"/>
                  <a:pt x="157963" y="2100155"/>
                  <a:pt x="161642" y="2102367"/>
                </a:cubicBezTo>
                <a:cubicBezTo>
                  <a:pt x="171960" y="2108255"/>
                  <a:pt x="181532" y="2115609"/>
                  <a:pt x="191074" y="2122962"/>
                </a:cubicBezTo>
                <a:cubicBezTo>
                  <a:pt x="191822" y="2122962"/>
                  <a:pt x="191822" y="2123709"/>
                  <a:pt x="192569" y="2123709"/>
                </a:cubicBezTo>
                <a:cubicBezTo>
                  <a:pt x="193288" y="2123709"/>
                  <a:pt x="193288" y="2124427"/>
                  <a:pt x="194035" y="2125174"/>
                </a:cubicBezTo>
                <a:cubicBezTo>
                  <a:pt x="201393" y="2131062"/>
                  <a:pt x="208004" y="2136922"/>
                  <a:pt x="214643" y="2142810"/>
                </a:cubicBezTo>
                <a:cubicBezTo>
                  <a:pt x="205791" y="2121497"/>
                  <a:pt x="198433" y="2097972"/>
                  <a:pt x="184463" y="2081053"/>
                </a:cubicBezTo>
                <a:cubicBezTo>
                  <a:pt x="182250" y="2081053"/>
                  <a:pt x="179318" y="2080307"/>
                  <a:pt x="177105" y="2080307"/>
                </a:cubicBezTo>
                <a:cubicBezTo>
                  <a:pt x="155031" y="2077377"/>
                  <a:pt x="132956" y="2083265"/>
                  <a:pt x="113814" y="2076630"/>
                </a:cubicBezTo>
                <a:close/>
                <a:moveTo>
                  <a:pt x="243329" y="2092083"/>
                </a:moveTo>
                <a:cubicBezTo>
                  <a:pt x="256579" y="2125892"/>
                  <a:pt x="270548" y="2158982"/>
                  <a:pt x="285265" y="2192072"/>
                </a:cubicBezTo>
                <a:cubicBezTo>
                  <a:pt x="286012" y="2193566"/>
                  <a:pt x="286012" y="2195031"/>
                  <a:pt x="285265" y="2196496"/>
                </a:cubicBezTo>
                <a:cubicBezTo>
                  <a:pt x="298515" y="2205314"/>
                  <a:pt x="312484" y="2213414"/>
                  <a:pt x="326482" y="2221486"/>
                </a:cubicBezTo>
                <a:cubicBezTo>
                  <a:pt x="316163" y="2184719"/>
                  <a:pt x="305873" y="2147234"/>
                  <a:pt x="295583" y="2109720"/>
                </a:cubicBezTo>
                <a:cubicBezTo>
                  <a:pt x="278654" y="2103114"/>
                  <a:pt x="260977" y="2097225"/>
                  <a:pt x="243329" y="2092083"/>
                </a:cubicBezTo>
                <a:close/>
                <a:moveTo>
                  <a:pt x="166815" y="2174435"/>
                </a:moveTo>
                <a:cubicBezTo>
                  <a:pt x="171213" y="2185465"/>
                  <a:pt x="176358" y="2196496"/>
                  <a:pt x="181532" y="2207526"/>
                </a:cubicBezTo>
                <a:cubicBezTo>
                  <a:pt x="219788" y="2214132"/>
                  <a:pt x="260258" y="2222232"/>
                  <a:pt x="299262" y="2221486"/>
                </a:cubicBezTo>
                <a:cubicBezTo>
                  <a:pt x="282333" y="2210455"/>
                  <a:pt x="266151" y="2198707"/>
                  <a:pt x="249940" y="2186930"/>
                </a:cubicBezTo>
                <a:cubicBezTo>
                  <a:pt x="249221" y="2186930"/>
                  <a:pt x="249221" y="2187677"/>
                  <a:pt x="248474" y="2186930"/>
                </a:cubicBezTo>
                <a:cubicBezTo>
                  <a:pt x="234505" y="2186212"/>
                  <a:pt x="221254" y="2181789"/>
                  <a:pt x="207285" y="2179577"/>
                </a:cubicBezTo>
                <a:cubicBezTo>
                  <a:pt x="194035" y="2178859"/>
                  <a:pt x="180037" y="2176647"/>
                  <a:pt x="166815" y="2174435"/>
                </a:cubicBezTo>
                <a:close/>
                <a:moveTo>
                  <a:pt x="230078" y="2155305"/>
                </a:moveTo>
                <a:cubicBezTo>
                  <a:pt x="244076" y="2167082"/>
                  <a:pt x="258045" y="2178859"/>
                  <a:pt x="272762" y="2189142"/>
                </a:cubicBezTo>
                <a:cubicBezTo>
                  <a:pt x="258793" y="2156799"/>
                  <a:pt x="246261" y="2123709"/>
                  <a:pt x="235223" y="2089872"/>
                </a:cubicBezTo>
                <a:cubicBezTo>
                  <a:pt x="221254" y="2086195"/>
                  <a:pt x="207285" y="2083265"/>
                  <a:pt x="193288" y="2081053"/>
                </a:cubicBezTo>
                <a:cubicBezTo>
                  <a:pt x="198433" y="2089125"/>
                  <a:pt x="202112" y="2097972"/>
                  <a:pt x="206538" y="2106790"/>
                </a:cubicBezTo>
                <a:cubicBezTo>
                  <a:pt x="213896" y="2122962"/>
                  <a:pt x="222720" y="2138415"/>
                  <a:pt x="230078" y="2154587"/>
                </a:cubicBezTo>
                <a:close/>
                <a:moveTo>
                  <a:pt x="169747" y="2126639"/>
                </a:moveTo>
                <a:cubicBezTo>
                  <a:pt x="160923" y="2125174"/>
                  <a:pt x="152099" y="2123709"/>
                  <a:pt x="143246" y="2121497"/>
                </a:cubicBezTo>
                <a:cubicBezTo>
                  <a:pt x="149138" y="2133992"/>
                  <a:pt x="155031" y="2146487"/>
                  <a:pt x="160176" y="2158982"/>
                </a:cubicBezTo>
                <a:cubicBezTo>
                  <a:pt x="161642" y="2161940"/>
                  <a:pt x="162389" y="2164870"/>
                  <a:pt x="163855" y="2167082"/>
                </a:cubicBezTo>
                <a:cubicBezTo>
                  <a:pt x="176358" y="2167829"/>
                  <a:pt x="188890" y="2169294"/>
                  <a:pt x="202112" y="2171506"/>
                </a:cubicBezTo>
                <a:cubicBezTo>
                  <a:pt x="213149" y="2173689"/>
                  <a:pt x="225681" y="2174435"/>
                  <a:pt x="237437" y="2176647"/>
                </a:cubicBezTo>
                <a:cubicBezTo>
                  <a:pt x="217575" y="2161194"/>
                  <a:pt x="199927" y="2144275"/>
                  <a:pt x="180784" y="2128103"/>
                </a:cubicBezTo>
                <a:cubicBezTo>
                  <a:pt x="177105" y="2128103"/>
                  <a:pt x="173426" y="2127385"/>
                  <a:pt x="169747" y="2126639"/>
                </a:cubicBezTo>
                <a:close/>
                <a:moveTo>
                  <a:pt x="202859" y="2250899"/>
                </a:moveTo>
                <a:cubicBezTo>
                  <a:pt x="252900" y="2261211"/>
                  <a:pt x="302194" y="2261211"/>
                  <a:pt x="352954" y="2256069"/>
                </a:cubicBezTo>
                <a:cubicBezTo>
                  <a:pt x="340451" y="2247969"/>
                  <a:pt x="327201" y="2239869"/>
                  <a:pt x="314697" y="2231797"/>
                </a:cubicBezTo>
                <a:cubicBezTo>
                  <a:pt x="298515" y="2237686"/>
                  <a:pt x="282333" y="2234727"/>
                  <a:pt x="264656" y="2231051"/>
                </a:cubicBezTo>
                <a:cubicBezTo>
                  <a:pt x="237437" y="2225909"/>
                  <a:pt x="210964" y="2218556"/>
                  <a:pt x="184463" y="2213414"/>
                </a:cubicBezTo>
                <a:cubicBezTo>
                  <a:pt x="190356" y="2225909"/>
                  <a:pt x="196248" y="2238404"/>
                  <a:pt x="202859" y="2250899"/>
                </a:cubicBezTo>
                <a:close/>
                <a:moveTo>
                  <a:pt x="305126" y="2114144"/>
                </a:moveTo>
                <a:cubicBezTo>
                  <a:pt x="319842" y="2149445"/>
                  <a:pt x="330880" y="2188395"/>
                  <a:pt x="336053" y="2225162"/>
                </a:cubicBezTo>
                <a:cubicBezTo>
                  <a:pt x="336053" y="2225909"/>
                  <a:pt x="336053" y="2226656"/>
                  <a:pt x="336053" y="2227374"/>
                </a:cubicBezTo>
                <a:cubicBezTo>
                  <a:pt x="349275" y="2234727"/>
                  <a:pt x="361807" y="2242081"/>
                  <a:pt x="375029" y="2250181"/>
                </a:cubicBezTo>
                <a:cubicBezTo>
                  <a:pt x="366952" y="2209737"/>
                  <a:pt x="355915" y="2170012"/>
                  <a:pt x="341917" y="2131062"/>
                </a:cubicBezTo>
                <a:cubicBezTo>
                  <a:pt x="336772" y="2128850"/>
                  <a:pt x="332374" y="2126639"/>
                  <a:pt x="327201" y="2124427"/>
                </a:cubicBezTo>
                <a:cubicBezTo>
                  <a:pt x="319842" y="2120032"/>
                  <a:pt x="312484" y="2117073"/>
                  <a:pt x="305126" y="2114144"/>
                </a:cubicBezTo>
                <a:close/>
                <a:moveTo>
                  <a:pt x="350022" y="2133992"/>
                </a:moveTo>
                <a:cubicBezTo>
                  <a:pt x="365486" y="2173689"/>
                  <a:pt x="377989" y="2214132"/>
                  <a:pt x="386066" y="2256069"/>
                </a:cubicBezTo>
                <a:cubicBezTo>
                  <a:pt x="388279" y="2257534"/>
                  <a:pt x="391240" y="2258999"/>
                  <a:pt x="393424" y="2260464"/>
                </a:cubicBezTo>
                <a:cubicBezTo>
                  <a:pt x="410354" y="2270776"/>
                  <a:pt x="426536" y="2281059"/>
                  <a:pt x="442747" y="2291343"/>
                </a:cubicBezTo>
                <a:cubicBezTo>
                  <a:pt x="436855" y="2268564"/>
                  <a:pt x="424351" y="2249434"/>
                  <a:pt x="415499" y="2226656"/>
                </a:cubicBezTo>
                <a:cubicBezTo>
                  <a:pt x="405956" y="2202384"/>
                  <a:pt x="402277" y="2176647"/>
                  <a:pt x="388279" y="2155305"/>
                </a:cubicBezTo>
                <a:cubicBezTo>
                  <a:pt x="376523" y="2147952"/>
                  <a:pt x="363273" y="2141345"/>
                  <a:pt x="350022" y="2133992"/>
                </a:cubicBezTo>
                <a:close/>
                <a:moveTo>
                  <a:pt x="508970" y="2342816"/>
                </a:moveTo>
                <a:cubicBezTo>
                  <a:pt x="503078" y="2318573"/>
                  <a:pt x="494973" y="2297231"/>
                  <a:pt x="483935" y="2273706"/>
                </a:cubicBezTo>
                <a:cubicBezTo>
                  <a:pt x="472898" y="2251646"/>
                  <a:pt x="464074" y="2229586"/>
                  <a:pt x="458929" y="2205314"/>
                </a:cubicBezTo>
                <a:cubicBezTo>
                  <a:pt x="439068" y="2189889"/>
                  <a:pt x="419178" y="2175182"/>
                  <a:pt x="397850" y="2161940"/>
                </a:cubicBezTo>
                <a:cubicBezTo>
                  <a:pt x="408140" y="2178859"/>
                  <a:pt x="413314" y="2197242"/>
                  <a:pt x="420672" y="2216344"/>
                </a:cubicBezTo>
                <a:cubicBezTo>
                  <a:pt x="430962" y="2244292"/>
                  <a:pt x="453784" y="2269282"/>
                  <a:pt x="454503" y="2300190"/>
                </a:cubicBezTo>
                <a:cubicBezTo>
                  <a:pt x="473645" y="2313403"/>
                  <a:pt x="492041" y="2327391"/>
                  <a:pt x="508970" y="2342816"/>
                </a:cubicBezTo>
                <a:close/>
                <a:moveTo>
                  <a:pt x="337519" y="2390613"/>
                </a:moveTo>
                <a:cubicBezTo>
                  <a:pt x="370631" y="2397248"/>
                  <a:pt x="406675" y="2391360"/>
                  <a:pt x="439786" y="2390613"/>
                </a:cubicBezTo>
                <a:cubicBezTo>
                  <a:pt x="465540" y="2389895"/>
                  <a:pt x="489828" y="2379583"/>
                  <a:pt x="514834" y="2377400"/>
                </a:cubicBezTo>
                <a:cubicBezTo>
                  <a:pt x="506010" y="2367835"/>
                  <a:pt x="497186" y="2359016"/>
                  <a:pt x="487614" y="2350916"/>
                </a:cubicBezTo>
                <a:cubicBezTo>
                  <a:pt x="486896" y="2351663"/>
                  <a:pt x="485401" y="2352381"/>
                  <a:pt x="483935" y="2352381"/>
                </a:cubicBezTo>
                <a:cubicBezTo>
                  <a:pt x="446426" y="2352381"/>
                  <a:pt x="408888" y="2347986"/>
                  <a:pt x="370631" y="2345775"/>
                </a:cubicBezTo>
                <a:cubicBezTo>
                  <a:pt x="342664" y="2343563"/>
                  <a:pt x="315445" y="2349451"/>
                  <a:pt x="287478" y="2348705"/>
                </a:cubicBezTo>
                <a:cubicBezTo>
                  <a:pt x="305126" y="2363411"/>
                  <a:pt x="320590" y="2378118"/>
                  <a:pt x="337519" y="2390613"/>
                </a:cubicBezTo>
                <a:close/>
                <a:moveTo>
                  <a:pt x="539869" y="2313403"/>
                </a:moveTo>
                <a:cubicBezTo>
                  <a:pt x="536190" y="2295766"/>
                  <a:pt x="530298" y="2278848"/>
                  <a:pt x="524405" y="2261211"/>
                </a:cubicBezTo>
                <a:cubicBezTo>
                  <a:pt x="505291" y="2244292"/>
                  <a:pt x="486149" y="2227374"/>
                  <a:pt x="467006" y="2211949"/>
                </a:cubicBezTo>
                <a:cubicBezTo>
                  <a:pt x="481722" y="2258999"/>
                  <a:pt x="524405" y="2303866"/>
                  <a:pt x="520726" y="2354593"/>
                </a:cubicBezTo>
                <a:cubicBezTo>
                  <a:pt x="527366" y="2361200"/>
                  <a:pt x="533977" y="2367835"/>
                  <a:pt x="539869" y="2375188"/>
                </a:cubicBezTo>
                <a:cubicBezTo>
                  <a:pt x="542082" y="2354593"/>
                  <a:pt x="545014" y="2334745"/>
                  <a:pt x="539869" y="2313403"/>
                </a:cubicBezTo>
                <a:close/>
                <a:moveTo>
                  <a:pt x="553838" y="2253111"/>
                </a:moveTo>
                <a:cubicBezTo>
                  <a:pt x="555304" y="2257534"/>
                  <a:pt x="557517" y="2261929"/>
                  <a:pt x="559730" y="2267099"/>
                </a:cubicBezTo>
                <a:cubicBezTo>
                  <a:pt x="603879" y="2281059"/>
                  <a:pt x="646562" y="2292836"/>
                  <a:pt x="691430" y="2303119"/>
                </a:cubicBezTo>
                <a:cubicBezTo>
                  <a:pt x="692177" y="2300908"/>
                  <a:pt x="692177" y="2298696"/>
                  <a:pt x="692177" y="2295766"/>
                </a:cubicBezTo>
                <a:cubicBezTo>
                  <a:pt x="689246" y="2286201"/>
                  <a:pt x="685567" y="2276636"/>
                  <a:pt x="681140" y="2267817"/>
                </a:cubicBezTo>
                <a:cubicBezTo>
                  <a:pt x="672316" y="2264141"/>
                  <a:pt x="664958" y="2259746"/>
                  <a:pt x="656134" y="2256069"/>
                </a:cubicBezTo>
                <a:cubicBezTo>
                  <a:pt x="642883" y="2250181"/>
                  <a:pt x="628886" y="2246504"/>
                  <a:pt x="614917" y="2241363"/>
                </a:cubicBezTo>
                <a:cubicBezTo>
                  <a:pt x="591376" y="2231797"/>
                  <a:pt x="568554" y="2219302"/>
                  <a:pt x="547227" y="2205314"/>
                </a:cubicBezTo>
                <a:cubicBezTo>
                  <a:pt x="542801" y="2202384"/>
                  <a:pt x="547227" y="2195749"/>
                  <a:pt x="550906" y="2198707"/>
                </a:cubicBezTo>
                <a:cubicBezTo>
                  <a:pt x="574447" y="2213414"/>
                  <a:pt x="599453" y="2225909"/>
                  <a:pt x="626701" y="2234727"/>
                </a:cubicBezTo>
                <a:cubicBezTo>
                  <a:pt x="642883" y="2239869"/>
                  <a:pt x="657600" y="2247222"/>
                  <a:pt x="673035" y="2253111"/>
                </a:cubicBezTo>
                <a:cubicBezTo>
                  <a:pt x="670850" y="2249434"/>
                  <a:pt x="668637" y="2245039"/>
                  <a:pt x="665676" y="2241363"/>
                </a:cubicBezTo>
                <a:cubicBezTo>
                  <a:pt x="664211" y="2241363"/>
                  <a:pt x="663492" y="2240616"/>
                  <a:pt x="662745" y="2239151"/>
                </a:cubicBezTo>
                <a:cubicBezTo>
                  <a:pt x="661997" y="2237686"/>
                  <a:pt x="661279" y="2235474"/>
                  <a:pt x="660532" y="2234009"/>
                </a:cubicBezTo>
                <a:cubicBezTo>
                  <a:pt x="658318" y="2231051"/>
                  <a:pt x="656134" y="2227374"/>
                  <a:pt x="653921" y="2224444"/>
                </a:cubicBezTo>
                <a:cubicBezTo>
                  <a:pt x="649494" y="2218556"/>
                  <a:pt x="645097" y="2212667"/>
                  <a:pt x="641418" y="2207526"/>
                </a:cubicBezTo>
                <a:cubicBezTo>
                  <a:pt x="639923" y="2208272"/>
                  <a:pt x="638457" y="2208991"/>
                  <a:pt x="636991" y="2208991"/>
                </a:cubicBezTo>
                <a:cubicBezTo>
                  <a:pt x="589910" y="2201637"/>
                  <a:pt x="555304" y="2166335"/>
                  <a:pt x="514834" y="2145022"/>
                </a:cubicBezTo>
                <a:cubicBezTo>
                  <a:pt x="526619" y="2181789"/>
                  <a:pt x="540588" y="2217809"/>
                  <a:pt x="553838" y="2253111"/>
                </a:cubicBezTo>
                <a:close/>
                <a:moveTo>
                  <a:pt x="531763" y="2096478"/>
                </a:moveTo>
                <a:cubicBezTo>
                  <a:pt x="555304" y="2111932"/>
                  <a:pt x="581058" y="2122962"/>
                  <a:pt x="602413" y="2141345"/>
                </a:cubicBezTo>
                <a:cubicBezTo>
                  <a:pt x="596521" y="2128850"/>
                  <a:pt x="591376" y="2114862"/>
                  <a:pt x="586950" y="2100155"/>
                </a:cubicBezTo>
                <a:cubicBezTo>
                  <a:pt x="569302" y="2102367"/>
                  <a:pt x="550159" y="2101649"/>
                  <a:pt x="531763" y="2096478"/>
                </a:cubicBezTo>
                <a:close/>
                <a:moveTo>
                  <a:pt x="621527" y="2093548"/>
                </a:moveTo>
                <a:cubicBezTo>
                  <a:pt x="611985" y="2096478"/>
                  <a:pt x="602413" y="2098690"/>
                  <a:pt x="593589" y="2100155"/>
                </a:cubicBezTo>
                <a:cubicBezTo>
                  <a:pt x="603132" y="2122215"/>
                  <a:pt x="611985" y="2142092"/>
                  <a:pt x="623022" y="2160476"/>
                </a:cubicBezTo>
                <a:cubicBezTo>
                  <a:pt x="623741" y="2142810"/>
                  <a:pt x="625954" y="2124427"/>
                  <a:pt x="628886" y="2106790"/>
                </a:cubicBezTo>
                <a:cubicBezTo>
                  <a:pt x="625954" y="2103114"/>
                  <a:pt x="623741" y="2098690"/>
                  <a:pt x="621527" y="2093548"/>
                </a:cubicBezTo>
                <a:close/>
                <a:moveTo>
                  <a:pt x="514115" y="2136204"/>
                </a:moveTo>
                <a:cubicBezTo>
                  <a:pt x="556799" y="2153122"/>
                  <a:pt x="590629" y="2184719"/>
                  <a:pt x="634778" y="2196496"/>
                </a:cubicBezTo>
                <a:cubicBezTo>
                  <a:pt x="631099" y="2191354"/>
                  <a:pt x="627420" y="2185465"/>
                  <a:pt x="623741" y="2180324"/>
                </a:cubicBezTo>
                <a:cubicBezTo>
                  <a:pt x="623022" y="2179577"/>
                  <a:pt x="622275" y="2178859"/>
                  <a:pt x="622275" y="2177365"/>
                </a:cubicBezTo>
                <a:cubicBezTo>
                  <a:pt x="616382" y="2168547"/>
                  <a:pt x="611238" y="2158982"/>
                  <a:pt x="606811" y="2149445"/>
                </a:cubicBezTo>
                <a:cubicBezTo>
                  <a:pt x="605345" y="2151629"/>
                  <a:pt x="603132" y="2153122"/>
                  <a:pt x="600200" y="2151629"/>
                </a:cubicBezTo>
                <a:cubicBezTo>
                  <a:pt x="570020" y="2132527"/>
                  <a:pt x="534724" y="2114144"/>
                  <a:pt x="508970" y="2088407"/>
                </a:cubicBezTo>
                <a:cubicBezTo>
                  <a:pt x="506757" y="2087660"/>
                  <a:pt x="504544" y="2086195"/>
                  <a:pt x="502331" y="2085448"/>
                </a:cubicBezTo>
                <a:cubicBezTo>
                  <a:pt x="505291" y="2102367"/>
                  <a:pt x="508970" y="2119285"/>
                  <a:pt x="514115" y="2136204"/>
                </a:cubicBezTo>
                <a:cubicBezTo>
                  <a:pt x="513368" y="2136204"/>
                  <a:pt x="513368" y="2136204"/>
                  <a:pt x="514115" y="2136204"/>
                </a:cubicBezTo>
                <a:close/>
                <a:moveTo>
                  <a:pt x="632565" y="2112679"/>
                </a:moveTo>
                <a:cubicBezTo>
                  <a:pt x="631099" y="2133245"/>
                  <a:pt x="630380" y="2153122"/>
                  <a:pt x="629633" y="2173689"/>
                </a:cubicBezTo>
                <a:cubicBezTo>
                  <a:pt x="636991" y="2184719"/>
                  <a:pt x="645097" y="2196496"/>
                  <a:pt x="653921" y="2207526"/>
                </a:cubicBezTo>
                <a:lnTo>
                  <a:pt x="654639" y="2208272"/>
                </a:lnTo>
                <a:cubicBezTo>
                  <a:pt x="650242" y="2183254"/>
                  <a:pt x="651707" y="2157517"/>
                  <a:pt x="655387" y="2133245"/>
                </a:cubicBezTo>
                <a:cubicBezTo>
                  <a:pt x="655387" y="2132527"/>
                  <a:pt x="656134" y="2131780"/>
                  <a:pt x="656852" y="2131780"/>
                </a:cubicBezTo>
                <a:cubicBezTo>
                  <a:pt x="653921" y="2129568"/>
                  <a:pt x="650960" y="2128103"/>
                  <a:pt x="648776" y="2125892"/>
                </a:cubicBezTo>
                <a:cubicBezTo>
                  <a:pt x="642883" y="2121497"/>
                  <a:pt x="636991" y="2117073"/>
                  <a:pt x="632565" y="2112679"/>
                </a:cubicBezTo>
                <a:close/>
                <a:moveTo>
                  <a:pt x="702467" y="2163405"/>
                </a:moveTo>
                <a:cubicBezTo>
                  <a:pt x="700283" y="2204596"/>
                  <a:pt x="709826" y="2247222"/>
                  <a:pt x="703962" y="2288413"/>
                </a:cubicBezTo>
                <a:cubicBezTo>
                  <a:pt x="709826" y="2304584"/>
                  <a:pt x="713505" y="2320756"/>
                  <a:pt x="716465" y="2337674"/>
                </a:cubicBezTo>
                <a:cubicBezTo>
                  <a:pt x="733395" y="2297978"/>
                  <a:pt x="734113" y="2247969"/>
                  <a:pt x="737792" y="2205314"/>
                </a:cubicBezTo>
                <a:cubicBezTo>
                  <a:pt x="737074" y="2203849"/>
                  <a:pt x="736326" y="2202384"/>
                  <a:pt x="735579" y="2201637"/>
                </a:cubicBezTo>
                <a:cubicBezTo>
                  <a:pt x="726037" y="2185465"/>
                  <a:pt x="714999" y="2173689"/>
                  <a:pt x="702467" y="2163405"/>
                </a:cubicBezTo>
                <a:close/>
                <a:moveTo>
                  <a:pt x="757682" y="2291343"/>
                </a:moveTo>
                <a:cubicBezTo>
                  <a:pt x="751790" y="2264141"/>
                  <a:pt x="753256" y="2240616"/>
                  <a:pt x="743685" y="2216344"/>
                </a:cubicBezTo>
                <a:cubicBezTo>
                  <a:pt x="741471" y="2245757"/>
                  <a:pt x="740006" y="2275918"/>
                  <a:pt x="736326" y="2305331"/>
                </a:cubicBezTo>
                <a:cubicBezTo>
                  <a:pt x="734113" y="2323715"/>
                  <a:pt x="729716" y="2342098"/>
                  <a:pt x="718678" y="2356805"/>
                </a:cubicBezTo>
                <a:cubicBezTo>
                  <a:pt x="719397" y="2372230"/>
                  <a:pt x="718678" y="2387683"/>
                  <a:pt x="717184" y="2403137"/>
                </a:cubicBezTo>
                <a:cubicBezTo>
                  <a:pt x="717931" y="2403137"/>
                  <a:pt x="719397" y="2402390"/>
                  <a:pt x="720144" y="2402390"/>
                </a:cubicBezTo>
                <a:cubicBezTo>
                  <a:pt x="736326" y="2371511"/>
                  <a:pt x="763546" y="2339139"/>
                  <a:pt x="759867" y="2303119"/>
                </a:cubicBezTo>
                <a:cubicBezTo>
                  <a:pt x="759867" y="2301654"/>
                  <a:pt x="760614" y="2300908"/>
                  <a:pt x="761361" y="2300190"/>
                </a:cubicBezTo>
                <a:cubicBezTo>
                  <a:pt x="759867" y="2297231"/>
                  <a:pt x="758401" y="2295019"/>
                  <a:pt x="757682" y="2291343"/>
                </a:cubicBezTo>
                <a:close/>
                <a:moveTo>
                  <a:pt x="768720" y="2314896"/>
                </a:moveTo>
                <a:cubicBezTo>
                  <a:pt x="767972" y="2312685"/>
                  <a:pt x="767225" y="2311220"/>
                  <a:pt x="766506" y="2309726"/>
                </a:cubicBezTo>
                <a:cubicBezTo>
                  <a:pt x="767225" y="2336956"/>
                  <a:pt x="753256" y="2371511"/>
                  <a:pt x="736326" y="2395036"/>
                </a:cubicBezTo>
                <a:cubicBezTo>
                  <a:pt x="762827" y="2379583"/>
                  <a:pt x="776796" y="2345775"/>
                  <a:pt x="768720" y="2314896"/>
                </a:cubicBezTo>
                <a:close/>
                <a:moveTo>
                  <a:pt x="692177" y="2260464"/>
                </a:moveTo>
                <a:cubicBezTo>
                  <a:pt x="692925" y="2260464"/>
                  <a:pt x="692925" y="2260464"/>
                  <a:pt x="692177" y="2260464"/>
                </a:cubicBezTo>
                <a:cubicBezTo>
                  <a:pt x="693643" y="2261211"/>
                  <a:pt x="694391" y="2261929"/>
                  <a:pt x="695109" y="2262676"/>
                </a:cubicBezTo>
                <a:cubicBezTo>
                  <a:pt x="696604" y="2228839"/>
                  <a:pt x="694391" y="2194284"/>
                  <a:pt x="697322" y="2159729"/>
                </a:cubicBezTo>
                <a:cubicBezTo>
                  <a:pt x="685567" y="2150910"/>
                  <a:pt x="673035" y="2142810"/>
                  <a:pt x="660532" y="2133992"/>
                </a:cubicBezTo>
                <a:cubicBezTo>
                  <a:pt x="657600" y="2165617"/>
                  <a:pt x="663492" y="2195031"/>
                  <a:pt x="669356" y="2225909"/>
                </a:cubicBezTo>
                <a:cubicBezTo>
                  <a:pt x="678208" y="2236939"/>
                  <a:pt x="685567" y="2247969"/>
                  <a:pt x="692177" y="2260464"/>
                </a:cubicBezTo>
                <a:close/>
                <a:moveTo>
                  <a:pt x="605345" y="2346493"/>
                </a:moveTo>
                <a:cubicBezTo>
                  <a:pt x="635525" y="2353846"/>
                  <a:pt x="665676" y="2355340"/>
                  <a:pt x="697322" y="2359016"/>
                </a:cubicBezTo>
                <a:cubicBezTo>
                  <a:pt x="699536" y="2359016"/>
                  <a:pt x="701001" y="2360481"/>
                  <a:pt x="701749" y="2361946"/>
                </a:cubicBezTo>
                <a:cubicBezTo>
                  <a:pt x="701749" y="2345028"/>
                  <a:pt x="700283" y="2328109"/>
                  <a:pt x="696604" y="2311938"/>
                </a:cubicBezTo>
                <a:lnTo>
                  <a:pt x="695856" y="2311938"/>
                </a:lnTo>
                <a:cubicBezTo>
                  <a:pt x="650960" y="2311220"/>
                  <a:pt x="604627" y="2292836"/>
                  <a:pt x="563409" y="2275171"/>
                </a:cubicBezTo>
                <a:cubicBezTo>
                  <a:pt x="573699" y="2297978"/>
                  <a:pt x="588416" y="2323715"/>
                  <a:pt x="605345" y="2346493"/>
                </a:cubicBezTo>
                <a:close/>
                <a:moveTo>
                  <a:pt x="1910702" y="1337616"/>
                </a:moveTo>
                <a:cubicBezTo>
                  <a:pt x="1932030" y="1334687"/>
                  <a:pt x="1946746" y="1328051"/>
                  <a:pt x="1957783" y="1316303"/>
                </a:cubicBezTo>
                <a:cubicBezTo>
                  <a:pt x="1951172" y="1311161"/>
                  <a:pt x="1944533" y="1305273"/>
                  <a:pt x="1939388" y="1300131"/>
                </a:cubicBezTo>
                <a:cubicBezTo>
                  <a:pt x="1926885" y="1288355"/>
                  <a:pt x="1916566" y="1274395"/>
                  <a:pt x="1906276" y="1260406"/>
                </a:cubicBezTo>
                <a:cubicBezTo>
                  <a:pt x="1904063" y="1256729"/>
                  <a:pt x="1909208" y="1252335"/>
                  <a:pt x="1912168" y="1256011"/>
                </a:cubicBezTo>
                <a:cubicBezTo>
                  <a:pt x="1922458" y="1268506"/>
                  <a:pt x="1934961" y="1278789"/>
                  <a:pt x="1947493" y="1289101"/>
                </a:cubicBezTo>
                <a:cubicBezTo>
                  <a:pt x="1953357" y="1293496"/>
                  <a:pt x="1961462" y="1297920"/>
                  <a:pt x="1968073" y="1303061"/>
                </a:cubicBezTo>
                <a:cubicBezTo>
                  <a:pt x="1972499" y="1295708"/>
                  <a:pt x="1976926" y="1286143"/>
                  <a:pt x="1980605" y="1275860"/>
                </a:cubicBezTo>
                <a:cubicBezTo>
                  <a:pt x="1987963" y="1256011"/>
                  <a:pt x="1993108" y="1234669"/>
                  <a:pt x="1999000" y="1214821"/>
                </a:cubicBezTo>
                <a:cubicBezTo>
                  <a:pt x="2000466" y="1209679"/>
                  <a:pt x="2001932" y="1204538"/>
                  <a:pt x="2003398" y="1199367"/>
                </a:cubicBezTo>
                <a:cubicBezTo>
                  <a:pt x="1993827" y="1200114"/>
                  <a:pt x="1985003" y="1190549"/>
                  <a:pt x="1976179" y="1184661"/>
                </a:cubicBezTo>
                <a:cubicBezTo>
                  <a:pt x="1959249" y="1174377"/>
                  <a:pt x="1941601" y="1167024"/>
                  <a:pt x="1922458" y="1161882"/>
                </a:cubicBezTo>
                <a:cubicBezTo>
                  <a:pt x="1917313" y="1160417"/>
                  <a:pt x="1919526" y="1153782"/>
                  <a:pt x="1924671" y="1154529"/>
                </a:cubicBezTo>
                <a:cubicBezTo>
                  <a:pt x="1953357" y="1158924"/>
                  <a:pt x="1984284" y="1169236"/>
                  <a:pt x="2007077" y="1188337"/>
                </a:cubicBezTo>
                <a:cubicBezTo>
                  <a:pt x="2011504" y="1174377"/>
                  <a:pt x="2015901" y="1160417"/>
                  <a:pt x="2020328" y="1146429"/>
                </a:cubicBezTo>
                <a:cubicBezTo>
                  <a:pt x="2024754" y="1133934"/>
                  <a:pt x="2034297" y="1110409"/>
                  <a:pt x="2031365" y="1098632"/>
                </a:cubicBezTo>
                <a:cubicBezTo>
                  <a:pt x="2027686" y="1085390"/>
                  <a:pt x="2007077" y="1062612"/>
                  <a:pt x="1991642" y="1055259"/>
                </a:cubicBezTo>
                <a:cubicBezTo>
                  <a:pt x="1984284" y="1059653"/>
                  <a:pt x="1974713" y="1050117"/>
                  <a:pt x="1979110" y="1042017"/>
                </a:cubicBezTo>
                <a:cubicBezTo>
                  <a:pt x="1987963" y="1025845"/>
                  <a:pt x="1996787" y="1017745"/>
                  <a:pt x="1999000" y="1000108"/>
                </a:cubicBezTo>
                <a:cubicBezTo>
                  <a:pt x="1969568" y="1011138"/>
                  <a:pt x="1937922" y="1016280"/>
                  <a:pt x="1907742" y="1023633"/>
                </a:cubicBezTo>
                <a:cubicBezTo>
                  <a:pt x="1903344" y="1025098"/>
                  <a:pt x="1901131" y="1017745"/>
                  <a:pt x="1905529" y="1016280"/>
                </a:cubicBezTo>
                <a:cubicBezTo>
                  <a:pt x="1937175" y="1006715"/>
                  <a:pt x="1968073" y="996432"/>
                  <a:pt x="1999000" y="986120"/>
                </a:cubicBezTo>
                <a:cubicBezTo>
                  <a:pt x="1997506" y="973625"/>
                  <a:pt x="1989429" y="968483"/>
                  <a:pt x="1980605" y="955988"/>
                </a:cubicBezTo>
                <a:cubicBezTo>
                  <a:pt x="1968073" y="939070"/>
                  <a:pt x="1962210" y="920686"/>
                  <a:pt x="1961462" y="899373"/>
                </a:cubicBezTo>
                <a:cubicBezTo>
                  <a:pt x="1961462" y="893484"/>
                  <a:pt x="1971034" y="892019"/>
                  <a:pt x="1971752" y="897879"/>
                </a:cubicBezTo>
                <a:cubicBezTo>
                  <a:pt x="1975431" y="919221"/>
                  <a:pt x="1984284" y="933181"/>
                  <a:pt x="1996040" y="947888"/>
                </a:cubicBezTo>
                <a:cubicBezTo>
                  <a:pt x="1998253" y="941999"/>
                  <a:pt x="2001932" y="936140"/>
                  <a:pt x="2002679" y="929504"/>
                </a:cubicBezTo>
                <a:cubicBezTo>
                  <a:pt x="2005611" y="911868"/>
                  <a:pt x="1997506" y="905233"/>
                  <a:pt x="1992361" y="892019"/>
                </a:cubicBezTo>
                <a:cubicBezTo>
                  <a:pt x="1986469" y="876566"/>
                  <a:pt x="1985003" y="862606"/>
                  <a:pt x="1968073" y="855253"/>
                </a:cubicBezTo>
                <a:cubicBezTo>
                  <a:pt x="1963675" y="853759"/>
                  <a:pt x="1959249" y="852294"/>
                  <a:pt x="1954104" y="851576"/>
                </a:cubicBezTo>
                <a:cubicBezTo>
                  <a:pt x="1958530" y="855971"/>
                  <a:pt x="1961462" y="861859"/>
                  <a:pt x="1963675" y="868466"/>
                </a:cubicBezTo>
                <a:cubicBezTo>
                  <a:pt x="1965889" y="875101"/>
                  <a:pt x="1956317" y="881708"/>
                  <a:pt x="1951172" y="875819"/>
                </a:cubicBezTo>
                <a:cubicBezTo>
                  <a:pt x="1909955" y="824345"/>
                  <a:pt x="1825336" y="892738"/>
                  <a:pt x="1787079" y="914080"/>
                </a:cubicBezTo>
                <a:cubicBezTo>
                  <a:pt x="1744396" y="937605"/>
                  <a:pt x="1689210" y="940534"/>
                  <a:pt x="1656098" y="975836"/>
                </a:cubicBezTo>
                <a:cubicBezTo>
                  <a:pt x="1655351" y="978048"/>
                  <a:pt x="1654632" y="980260"/>
                  <a:pt x="1653885" y="983190"/>
                </a:cubicBezTo>
                <a:cubicBezTo>
                  <a:pt x="1653166" y="986120"/>
                  <a:pt x="1650206" y="987613"/>
                  <a:pt x="1647274" y="986866"/>
                </a:cubicBezTo>
                <a:cubicBezTo>
                  <a:pt x="1645061" y="989796"/>
                  <a:pt x="1642848" y="993473"/>
                  <a:pt x="1641382" y="997150"/>
                </a:cubicBezTo>
                <a:cubicBezTo>
                  <a:pt x="1640634" y="998643"/>
                  <a:pt x="1639916" y="999361"/>
                  <a:pt x="1638450" y="999361"/>
                </a:cubicBezTo>
                <a:cubicBezTo>
                  <a:pt x="1631092" y="1019210"/>
                  <a:pt x="1621520" y="1038340"/>
                  <a:pt x="1609017" y="1056723"/>
                </a:cubicBezTo>
                <a:cubicBezTo>
                  <a:pt x="1605338" y="1062612"/>
                  <a:pt x="1600912" y="1068500"/>
                  <a:pt x="1596485" y="1073642"/>
                </a:cubicBezTo>
                <a:cubicBezTo>
                  <a:pt x="1611949" y="1064824"/>
                  <a:pt x="1627413" y="1057470"/>
                  <a:pt x="1642848" y="1050835"/>
                </a:cubicBezTo>
                <a:cubicBezTo>
                  <a:pt x="1698781" y="1028057"/>
                  <a:pt x="1761326" y="1019957"/>
                  <a:pt x="1804009" y="973625"/>
                </a:cubicBezTo>
                <a:cubicBezTo>
                  <a:pt x="1805475" y="971413"/>
                  <a:pt x="1808406" y="974371"/>
                  <a:pt x="1806941" y="976583"/>
                </a:cubicBezTo>
                <a:cubicBezTo>
                  <a:pt x="1776042" y="1011856"/>
                  <a:pt x="1735572" y="1028775"/>
                  <a:pt x="1692889" y="1045693"/>
                </a:cubicBezTo>
                <a:cubicBezTo>
                  <a:pt x="1641382" y="1065542"/>
                  <a:pt x="1600164" y="1089067"/>
                  <a:pt x="1559695" y="1120692"/>
                </a:cubicBezTo>
                <a:cubicBezTo>
                  <a:pt x="1600912" y="1104520"/>
                  <a:pt x="1645061" y="1096420"/>
                  <a:pt x="1689210" y="1097914"/>
                </a:cubicBezTo>
                <a:cubicBezTo>
                  <a:pt x="1728932" y="1099379"/>
                  <a:pt x="1765005" y="1105267"/>
                  <a:pt x="1804009" y="1097914"/>
                </a:cubicBezTo>
                <a:cubicBezTo>
                  <a:pt x="1842266" y="1090560"/>
                  <a:pt x="1879775" y="1078784"/>
                  <a:pt x="1916566" y="1066289"/>
                </a:cubicBezTo>
                <a:cubicBezTo>
                  <a:pt x="1918061" y="1065542"/>
                  <a:pt x="1919526" y="1068500"/>
                  <a:pt x="1918061" y="1069218"/>
                </a:cubicBezTo>
                <a:cubicBezTo>
                  <a:pt x="1862127" y="1093490"/>
                  <a:pt x="1801048" y="1119227"/>
                  <a:pt x="1738504" y="1115550"/>
                </a:cubicBezTo>
                <a:cubicBezTo>
                  <a:pt x="1670814" y="1111874"/>
                  <a:pt x="1614162" y="1116297"/>
                  <a:pt x="1555297" y="1139822"/>
                </a:cubicBezTo>
                <a:cubicBezTo>
                  <a:pt x="1593554" y="1131722"/>
                  <a:pt x="1632558" y="1131722"/>
                  <a:pt x="1672280" y="1136146"/>
                </a:cubicBezTo>
                <a:cubicBezTo>
                  <a:pt x="1727467" y="1142034"/>
                  <a:pt x="1784119" y="1150105"/>
                  <a:pt x="1834907" y="1172912"/>
                </a:cubicBezTo>
                <a:cubicBezTo>
                  <a:pt x="1837121" y="1173631"/>
                  <a:pt x="1835626" y="1178054"/>
                  <a:pt x="1833442" y="1177307"/>
                </a:cubicBezTo>
                <a:cubicBezTo>
                  <a:pt x="1806193" y="1167024"/>
                  <a:pt x="1777508" y="1161882"/>
                  <a:pt x="1748075" y="1158206"/>
                </a:cubicBezTo>
                <a:cubicBezTo>
                  <a:pt x="1778974" y="1171447"/>
                  <a:pt x="1803262" y="1194973"/>
                  <a:pt x="1824589" y="1219962"/>
                </a:cubicBezTo>
                <a:cubicBezTo>
                  <a:pt x="1835626" y="1233204"/>
                  <a:pt x="1848158" y="1246446"/>
                  <a:pt x="1856982" y="1261153"/>
                </a:cubicBezTo>
                <a:cubicBezTo>
                  <a:pt x="1869485" y="1281748"/>
                  <a:pt x="1871698" y="1311161"/>
                  <a:pt x="1894491" y="1325121"/>
                </a:cubicBezTo>
                <a:cubicBezTo>
                  <a:pt x="1903344" y="1330263"/>
                  <a:pt x="1897452" y="1344252"/>
                  <a:pt x="1887880" y="1341293"/>
                </a:cubicBezTo>
                <a:cubicBezTo>
                  <a:pt x="1862127" y="1333940"/>
                  <a:pt x="1856235" y="1317021"/>
                  <a:pt x="1847411" y="1293496"/>
                </a:cubicBezTo>
                <a:cubicBezTo>
                  <a:pt x="1816512" y="1315556"/>
                  <a:pt x="1808406" y="1359676"/>
                  <a:pt x="1773082" y="1375848"/>
                </a:cubicBezTo>
                <a:cubicBezTo>
                  <a:pt x="1748823" y="1386878"/>
                  <a:pt x="1712750" y="1375848"/>
                  <a:pt x="1688463" y="1369988"/>
                </a:cubicBezTo>
                <a:cubicBezTo>
                  <a:pt x="1657564" y="1361888"/>
                  <a:pt x="1645808" y="1343505"/>
                  <a:pt x="1634771" y="1315556"/>
                </a:cubicBezTo>
                <a:cubicBezTo>
                  <a:pt x="1625199" y="1291284"/>
                  <a:pt x="1617094" y="1266294"/>
                  <a:pt x="1606804" y="1242023"/>
                </a:cubicBezTo>
                <a:cubicBezTo>
                  <a:pt x="1591340" y="1206003"/>
                  <a:pt x="1581050" y="1189084"/>
                  <a:pt x="1543512" y="1179519"/>
                </a:cubicBezTo>
                <a:cubicBezTo>
                  <a:pt x="1539833" y="1178801"/>
                  <a:pt x="1538367" y="1175842"/>
                  <a:pt x="1537620" y="1173631"/>
                </a:cubicBezTo>
                <a:cubicBezTo>
                  <a:pt x="1520719" y="1178054"/>
                  <a:pt x="1505256" y="1182478"/>
                  <a:pt x="1489792" y="1187619"/>
                </a:cubicBezTo>
                <a:cubicBezTo>
                  <a:pt x="1489073" y="1187619"/>
                  <a:pt x="1487607" y="1187619"/>
                  <a:pt x="1486860" y="1187619"/>
                </a:cubicBezTo>
                <a:cubicBezTo>
                  <a:pt x="1483928" y="1189831"/>
                  <a:pt x="1481715" y="1192014"/>
                  <a:pt x="1478755" y="1194226"/>
                </a:cubicBezTo>
                <a:cubicBezTo>
                  <a:pt x="1457427" y="1210397"/>
                  <a:pt x="1422850" y="1234669"/>
                  <a:pt x="1394883" y="1225851"/>
                </a:cubicBezTo>
                <a:cubicBezTo>
                  <a:pt x="1388272" y="1233951"/>
                  <a:pt x="1378701" y="1239811"/>
                  <a:pt x="1371343" y="1246446"/>
                </a:cubicBezTo>
                <a:cubicBezTo>
                  <a:pt x="1361771" y="1256011"/>
                  <a:pt x="1350734" y="1265548"/>
                  <a:pt x="1337483" y="1269971"/>
                </a:cubicBezTo>
                <a:cubicBezTo>
                  <a:pt x="1336018" y="1270718"/>
                  <a:pt x="1335270" y="1270718"/>
                  <a:pt x="1333804" y="1270718"/>
                </a:cubicBezTo>
                <a:cubicBezTo>
                  <a:pt x="1324233" y="1300850"/>
                  <a:pt x="1297013" y="1322192"/>
                  <a:pt x="1288937" y="1353070"/>
                </a:cubicBezTo>
                <a:cubicBezTo>
                  <a:pt x="1280084" y="1386160"/>
                  <a:pt x="1286724" y="1412615"/>
                  <a:pt x="1264649" y="1442028"/>
                </a:cubicBezTo>
                <a:cubicBezTo>
                  <a:pt x="1250651" y="1460412"/>
                  <a:pt x="1232256" y="1475865"/>
                  <a:pt x="1213142" y="1488360"/>
                </a:cubicBezTo>
                <a:cubicBezTo>
                  <a:pt x="1202823" y="1494996"/>
                  <a:pt x="1193280" y="1499390"/>
                  <a:pt x="1182962" y="1501602"/>
                </a:cubicBezTo>
                <a:cubicBezTo>
                  <a:pt x="1181496" y="1503067"/>
                  <a:pt x="1179283" y="1504532"/>
                  <a:pt x="1176351" y="1504532"/>
                </a:cubicBezTo>
                <a:cubicBezTo>
                  <a:pt x="1127776" y="1509702"/>
                  <a:pt x="1082161" y="1529551"/>
                  <a:pt x="1033585" y="1531763"/>
                </a:cubicBezTo>
                <a:cubicBezTo>
                  <a:pt x="1024761" y="1532481"/>
                  <a:pt x="1015937" y="1532481"/>
                  <a:pt x="1006366" y="1531763"/>
                </a:cubicBezTo>
                <a:cubicBezTo>
                  <a:pt x="1055660" y="1550864"/>
                  <a:pt x="1104982" y="1570712"/>
                  <a:pt x="1146918" y="1600126"/>
                </a:cubicBezTo>
                <a:cubicBezTo>
                  <a:pt x="1149850" y="1602338"/>
                  <a:pt x="1147637" y="1606761"/>
                  <a:pt x="1143958" y="1605296"/>
                </a:cubicBezTo>
                <a:cubicBezTo>
                  <a:pt x="1079947" y="1569994"/>
                  <a:pt x="1004900" y="1557499"/>
                  <a:pt x="942355" y="1519986"/>
                </a:cubicBezTo>
                <a:cubicBezTo>
                  <a:pt x="933531" y="1517056"/>
                  <a:pt x="925426" y="1514097"/>
                  <a:pt x="917349" y="1509702"/>
                </a:cubicBezTo>
                <a:cubicBezTo>
                  <a:pt x="916602" y="1509702"/>
                  <a:pt x="916602" y="1508956"/>
                  <a:pt x="915883" y="1508209"/>
                </a:cubicBezTo>
                <a:cubicBezTo>
                  <a:pt x="912923" y="1508209"/>
                  <a:pt x="909991" y="1508209"/>
                  <a:pt x="907030" y="1508209"/>
                </a:cubicBezTo>
                <a:cubicBezTo>
                  <a:pt x="892314" y="1506744"/>
                  <a:pt x="876879" y="1502349"/>
                  <a:pt x="863629" y="1495714"/>
                </a:cubicBezTo>
                <a:cubicBezTo>
                  <a:pt x="938676" y="1558964"/>
                  <a:pt x="1010792" y="1625145"/>
                  <a:pt x="1100556" y="1668518"/>
                </a:cubicBezTo>
                <a:cubicBezTo>
                  <a:pt x="1104235" y="1669983"/>
                  <a:pt x="1101303" y="1675871"/>
                  <a:pt x="1097624" y="1673660"/>
                </a:cubicBezTo>
                <a:cubicBezTo>
                  <a:pt x="999007" y="1628821"/>
                  <a:pt x="910709" y="1561894"/>
                  <a:pt x="831264" y="1487642"/>
                </a:cubicBezTo>
                <a:cubicBezTo>
                  <a:pt x="841554" y="1545722"/>
                  <a:pt x="901167" y="1595731"/>
                  <a:pt x="947500" y="1624398"/>
                </a:cubicBezTo>
                <a:cubicBezTo>
                  <a:pt x="950461" y="1625863"/>
                  <a:pt x="947500" y="1630286"/>
                  <a:pt x="945316" y="1628821"/>
                </a:cubicBezTo>
                <a:cubicBezTo>
                  <a:pt x="897488" y="1603803"/>
                  <a:pt x="836409" y="1561894"/>
                  <a:pt x="819480" y="1506026"/>
                </a:cubicBezTo>
                <a:cubicBezTo>
                  <a:pt x="817266" y="1512632"/>
                  <a:pt x="814335" y="1518521"/>
                  <a:pt x="809190" y="1522915"/>
                </a:cubicBezTo>
                <a:cubicBezTo>
                  <a:pt x="809190" y="1523662"/>
                  <a:pt x="808442" y="1523662"/>
                  <a:pt x="808442" y="1524409"/>
                </a:cubicBezTo>
                <a:cubicBezTo>
                  <a:pt x="809908" y="1525127"/>
                  <a:pt x="810655" y="1526592"/>
                  <a:pt x="811374" y="1528804"/>
                </a:cubicBezTo>
                <a:cubicBezTo>
                  <a:pt x="826090" y="1574389"/>
                  <a:pt x="852591" y="1608973"/>
                  <a:pt x="890848" y="1636893"/>
                </a:cubicBezTo>
                <a:cubicBezTo>
                  <a:pt x="912923" y="1653093"/>
                  <a:pt x="940889" y="1665588"/>
                  <a:pt x="952674" y="1691325"/>
                </a:cubicBezTo>
                <a:cubicBezTo>
                  <a:pt x="960032" y="1708243"/>
                  <a:pt x="960032" y="1722950"/>
                  <a:pt x="971069" y="1739840"/>
                </a:cubicBezTo>
                <a:cubicBezTo>
                  <a:pt x="978428" y="1751617"/>
                  <a:pt x="987252" y="1761182"/>
                  <a:pt x="992397" y="1774424"/>
                </a:cubicBezTo>
                <a:cubicBezTo>
                  <a:pt x="999007" y="1791313"/>
                  <a:pt x="999007" y="1809697"/>
                  <a:pt x="995328" y="1827362"/>
                </a:cubicBezTo>
                <a:cubicBezTo>
                  <a:pt x="996823" y="1827362"/>
                  <a:pt x="997542" y="1828080"/>
                  <a:pt x="999007" y="1828827"/>
                </a:cubicBezTo>
                <a:cubicBezTo>
                  <a:pt x="1045370" y="1860452"/>
                  <a:pt x="1104982" y="1875877"/>
                  <a:pt x="1160169" y="1858987"/>
                </a:cubicBezTo>
                <a:cubicBezTo>
                  <a:pt x="1164566" y="1857494"/>
                  <a:pt x="1168993" y="1856029"/>
                  <a:pt x="1173390" y="1853817"/>
                </a:cubicBezTo>
                <a:cubicBezTo>
                  <a:pt x="1150597" y="1847957"/>
                  <a:pt x="1130736" y="1829574"/>
                  <a:pt x="1112341" y="1814867"/>
                </a:cubicBezTo>
                <a:cubicBezTo>
                  <a:pt x="1088053" y="1796484"/>
                  <a:pt x="1060833" y="1778100"/>
                  <a:pt x="1045370" y="1751617"/>
                </a:cubicBezTo>
                <a:cubicBezTo>
                  <a:pt x="1043156" y="1747940"/>
                  <a:pt x="1048301" y="1745010"/>
                  <a:pt x="1051262" y="1747940"/>
                </a:cubicBezTo>
                <a:cubicBezTo>
                  <a:pt x="1068910" y="1770747"/>
                  <a:pt x="1096130" y="1786919"/>
                  <a:pt x="1119699" y="1803837"/>
                </a:cubicBezTo>
                <a:cubicBezTo>
                  <a:pt x="1140279" y="1819262"/>
                  <a:pt x="1160887" y="1838392"/>
                  <a:pt x="1186641" y="1843534"/>
                </a:cubicBezTo>
                <a:cubicBezTo>
                  <a:pt x="1187388" y="1843534"/>
                  <a:pt x="1188107" y="1844281"/>
                  <a:pt x="1188854" y="1844281"/>
                </a:cubicBezTo>
                <a:cubicBezTo>
                  <a:pt x="1220500" y="1822939"/>
                  <a:pt x="1248467" y="1786919"/>
                  <a:pt x="1273473" y="1761900"/>
                </a:cubicBezTo>
                <a:cubicBezTo>
                  <a:pt x="1286724" y="1748687"/>
                  <a:pt x="1298479" y="1738375"/>
                  <a:pt x="1307332" y="1725880"/>
                </a:cubicBezTo>
                <a:cubicBezTo>
                  <a:pt x="1288937" y="1718527"/>
                  <a:pt x="1272726" y="1706750"/>
                  <a:pt x="1255825" y="1696466"/>
                </a:cubicBezTo>
                <a:cubicBezTo>
                  <a:pt x="1229324" y="1680295"/>
                  <a:pt x="1201357" y="1670730"/>
                  <a:pt x="1171206" y="1663376"/>
                </a:cubicBezTo>
                <a:cubicBezTo>
                  <a:pt x="1168245" y="1662629"/>
                  <a:pt x="1169711" y="1658235"/>
                  <a:pt x="1172672" y="1658953"/>
                </a:cubicBezTo>
                <a:cubicBezTo>
                  <a:pt x="1198425" y="1664841"/>
                  <a:pt x="1224179" y="1669983"/>
                  <a:pt x="1248467" y="1681760"/>
                </a:cubicBezTo>
                <a:cubicBezTo>
                  <a:pt x="1270541" y="1692043"/>
                  <a:pt x="1291869" y="1704567"/>
                  <a:pt x="1313943" y="1715597"/>
                </a:cubicBezTo>
                <a:cubicBezTo>
                  <a:pt x="1319088" y="1704567"/>
                  <a:pt x="1322049" y="1692043"/>
                  <a:pt x="1321301" y="1675153"/>
                </a:cubicBezTo>
                <a:cubicBezTo>
                  <a:pt x="1320554" y="1656023"/>
                  <a:pt x="1315409" y="1637640"/>
                  <a:pt x="1316156" y="1617791"/>
                </a:cubicBezTo>
                <a:cubicBezTo>
                  <a:pt x="1316156" y="1614833"/>
                  <a:pt x="1316156" y="1611903"/>
                  <a:pt x="1316875" y="1608973"/>
                </a:cubicBezTo>
                <a:cubicBezTo>
                  <a:pt x="1293334" y="1597943"/>
                  <a:pt x="1269047" y="1586913"/>
                  <a:pt x="1244788" y="1575883"/>
                </a:cubicBezTo>
                <a:cubicBezTo>
                  <a:pt x="1241109" y="1574389"/>
                  <a:pt x="1244040" y="1569247"/>
                  <a:pt x="1247719" y="1569994"/>
                </a:cubicBezTo>
                <a:cubicBezTo>
                  <a:pt x="1272007" y="1574389"/>
                  <a:pt x="1297013" y="1583236"/>
                  <a:pt x="1318369" y="1596449"/>
                </a:cubicBezTo>
                <a:cubicBezTo>
                  <a:pt x="1320554" y="1575883"/>
                  <a:pt x="1324233" y="1553823"/>
                  <a:pt x="1319088" y="1534692"/>
                </a:cubicBezTo>
                <a:cubicBezTo>
                  <a:pt x="1305838" y="1486149"/>
                  <a:pt x="1258757" y="1494996"/>
                  <a:pt x="1222713" y="1507491"/>
                </a:cubicBezTo>
                <a:cubicBezTo>
                  <a:pt x="1217539" y="1508956"/>
                  <a:pt x="1214608" y="1501602"/>
                  <a:pt x="1219034" y="1498672"/>
                </a:cubicBezTo>
                <a:cubicBezTo>
                  <a:pt x="1260970" y="1475865"/>
                  <a:pt x="1313943" y="1470724"/>
                  <a:pt x="1333804" y="1518521"/>
                </a:cubicBezTo>
                <a:cubicBezTo>
                  <a:pt x="1344123" y="1483219"/>
                  <a:pt x="1363984" y="1450129"/>
                  <a:pt x="1379419" y="1417785"/>
                </a:cubicBezTo>
                <a:cubicBezTo>
                  <a:pt x="1381632" y="1414109"/>
                  <a:pt x="1386059" y="1414827"/>
                  <a:pt x="1387525" y="1417785"/>
                </a:cubicBezTo>
                <a:cubicBezTo>
                  <a:pt x="1389738" y="1417038"/>
                  <a:pt x="1391204" y="1417785"/>
                  <a:pt x="1391951" y="1419968"/>
                </a:cubicBezTo>
                <a:lnTo>
                  <a:pt x="1391951" y="1420715"/>
                </a:lnTo>
                <a:cubicBezTo>
                  <a:pt x="1393417" y="1421462"/>
                  <a:pt x="1394136" y="1422180"/>
                  <a:pt x="1394136" y="1423645"/>
                </a:cubicBezTo>
                <a:cubicBezTo>
                  <a:pt x="1394136" y="1425139"/>
                  <a:pt x="1394136" y="1425857"/>
                  <a:pt x="1394136" y="1427322"/>
                </a:cubicBezTo>
                <a:cubicBezTo>
                  <a:pt x="1405173" y="1463370"/>
                  <a:pt x="1421384" y="1493502"/>
                  <a:pt x="1427995" y="1529551"/>
                </a:cubicBezTo>
                <a:cubicBezTo>
                  <a:pt x="1428742" y="1529551"/>
                  <a:pt x="1430208" y="1529551"/>
                  <a:pt x="1429461" y="1531016"/>
                </a:cubicBezTo>
                <a:cubicBezTo>
                  <a:pt x="1429461" y="1531763"/>
                  <a:pt x="1428742" y="1533227"/>
                  <a:pt x="1428742" y="1533946"/>
                </a:cubicBezTo>
                <a:cubicBezTo>
                  <a:pt x="1429461" y="1539116"/>
                  <a:pt x="1430208" y="1544257"/>
                  <a:pt x="1430926" y="1549399"/>
                </a:cubicBezTo>
                <a:cubicBezTo>
                  <a:pt x="1433887" y="1589096"/>
                  <a:pt x="1430926" y="1620721"/>
                  <a:pt x="1421384" y="1656770"/>
                </a:cubicBezTo>
                <a:cubicBezTo>
                  <a:pt x="1422102" y="1657488"/>
                  <a:pt x="1422102" y="1658235"/>
                  <a:pt x="1421384" y="1658953"/>
                </a:cubicBezTo>
                <a:cubicBezTo>
                  <a:pt x="1420637" y="1659700"/>
                  <a:pt x="1420637" y="1660446"/>
                  <a:pt x="1419889" y="1661165"/>
                </a:cubicBezTo>
                <a:cubicBezTo>
                  <a:pt x="1418423" y="1666306"/>
                  <a:pt x="1416957" y="1671477"/>
                  <a:pt x="1415492" y="1676618"/>
                </a:cubicBezTo>
                <a:cubicBezTo>
                  <a:pt x="1391204" y="1755293"/>
                  <a:pt x="1393417" y="1830292"/>
                  <a:pt x="1323514" y="1882512"/>
                </a:cubicBezTo>
                <a:cubicBezTo>
                  <a:pt x="1321301" y="1889866"/>
                  <a:pt x="1319835" y="1896472"/>
                  <a:pt x="1318369" y="1903826"/>
                </a:cubicBezTo>
                <a:cubicBezTo>
                  <a:pt x="1332338" y="1889866"/>
                  <a:pt x="1347055" y="1876624"/>
                  <a:pt x="1358839" y="1860452"/>
                </a:cubicBezTo>
                <a:cubicBezTo>
                  <a:pt x="1383098" y="1829574"/>
                  <a:pt x="1402988" y="1794272"/>
                  <a:pt x="1423568" y="1760435"/>
                </a:cubicBezTo>
                <a:cubicBezTo>
                  <a:pt x="1417705" y="1759717"/>
                  <a:pt x="1418423" y="1751617"/>
                  <a:pt x="1422850" y="1749405"/>
                </a:cubicBezTo>
                <a:cubicBezTo>
                  <a:pt x="1422850" y="1747940"/>
                  <a:pt x="1422850" y="1746475"/>
                  <a:pt x="1424316" y="1745010"/>
                </a:cubicBezTo>
                <a:cubicBezTo>
                  <a:pt x="1469212" y="1675871"/>
                  <a:pt x="1482434" y="1586913"/>
                  <a:pt x="1543512" y="1528804"/>
                </a:cubicBezTo>
                <a:cubicBezTo>
                  <a:pt x="1597980" y="1477330"/>
                  <a:pt x="1670067" y="1456017"/>
                  <a:pt x="1740717" y="1436887"/>
                </a:cubicBezTo>
                <a:lnTo>
                  <a:pt x="1741464" y="1436169"/>
                </a:lnTo>
                <a:cubicBezTo>
                  <a:pt x="1742183" y="1435422"/>
                  <a:pt x="1742930" y="1435422"/>
                  <a:pt x="1742930" y="1436169"/>
                </a:cubicBezTo>
                <a:cubicBezTo>
                  <a:pt x="1748075" y="1434675"/>
                  <a:pt x="1752502" y="1433210"/>
                  <a:pt x="1757647" y="1431745"/>
                </a:cubicBezTo>
                <a:cubicBezTo>
                  <a:pt x="1759112" y="1430998"/>
                  <a:pt x="1759860" y="1433957"/>
                  <a:pt x="1758365" y="1434675"/>
                </a:cubicBezTo>
                <a:cubicBezTo>
                  <a:pt x="1753968" y="1436169"/>
                  <a:pt x="1748823" y="1437634"/>
                  <a:pt x="1744396" y="1439099"/>
                </a:cubicBezTo>
                <a:lnTo>
                  <a:pt x="1743649" y="1439845"/>
                </a:lnTo>
                <a:cubicBezTo>
                  <a:pt x="1719390" y="1454552"/>
                  <a:pt x="1705392" y="1478077"/>
                  <a:pt x="1690676" y="1501602"/>
                </a:cubicBezTo>
                <a:cubicBezTo>
                  <a:pt x="1683318" y="1513379"/>
                  <a:pt x="1675241" y="1525874"/>
                  <a:pt x="1667883" y="1537622"/>
                </a:cubicBezTo>
                <a:cubicBezTo>
                  <a:pt x="1723069" y="1496461"/>
                  <a:pt x="1781934" y="1461159"/>
                  <a:pt x="1843731" y="1430280"/>
                </a:cubicBezTo>
                <a:cubicBezTo>
                  <a:pt x="1845945" y="1429533"/>
                  <a:pt x="1847411" y="1432492"/>
                  <a:pt x="1845945" y="1433210"/>
                </a:cubicBezTo>
                <a:cubicBezTo>
                  <a:pt x="1795156" y="1461159"/>
                  <a:pt x="1746609" y="1492037"/>
                  <a:pt x="1700247" y="1526592"/>
                </a:cubicBezTo>
                <a:cubicBezTo>
                  <a:pt x="1734106" y="1515562"/>
                  <a:pt x="1769402" y="1511885"/>
                  <a:pt x="1805475" y="1516309"/>
                </a:cubicBezTo>
                <a:cubicBezTo>
                  <a:pt x="1823870" y="1486149"/>
                  <a:pt x="1835626" y="1453805"/>
                  <a:pt x="1859195" y="1427322"/>
                </a:cubicBezTo>
                <a:cubicBezTo>
                  <a:pt x="1832694" y="1421462"/>
                  <a:pt x="1803262" y="1421462"/>
                  <a:pt x="1777508" y="1430280"/>
                </a:cubicBezTo>
                <a:cubicBezTo>
                  <a:pt x="1776761" y="1430280"/>
                  <a:pt x="1776761" y="1429533"/>
                  <a:pt x="1777508" y="1429533"/>
                </a:cubicBezTo>
                <a:cubicBezTo>
                  <a:pt x="1806193" y="1418503"/>
                  <a:pt x="1833442" y="1415574"/>
                  <a:pt x="1862874" y="1422927"/>
                </a:cubicBezTo>
                <a:lnTo>
                  <a:pt x="1863593" y="1422927"/>
                </a:lnTo>
                <a:cubicBezTo>
                  <a:pt x="1864340" y="1422180"/>
                  <a:pt x="1864340" y="1422180"/>
                  <a:pt x="1865059" y="1421462"/>
                </a:cubicBezTo>
                <a:cubicBezTo>
                  <a:pt x="1868019" y="1418503"/>
                  <a:pt x="1871698" y="1422927"/>
                  <a:pt x="1869485" y="1425857"/>
                </a:cubicBezTo>
                <a:cubicBezTo>
                  <a:pt x="1837121" y="1465582"/>
                  <a:pt x="1820191" y="1514844"/>
                  <a:pt x="1787798" y="1554541"/>
                </a:cubicBezTo>
                <a:cubicBezTo>
                  <a:pt x="1757647" y="1592054"/>
                  <a:pt x="1721574" y="1633963"/>
                  <a:pt x="1683318" y="1663376"/>
                </a:cubicBezTo>
                <a:cubicBezTo>
                  <a:pt x="1614162" y="1717062"/>
                  <a:pt x="1529543" y="1770747"/>
                  <a:pt x="1439779" y="1762647"/>
                </a:cubicBezTo>
                <a:cubicBezTo>
                  <a:pt x="1439779" y="1762647"/>
                  <a:pt x="1439779" y="1762647"/>
                  <a:pt x="1439779" y="1763394"/>
                </a:cubicBezTo>
                <a:cubicBezTo>
                  <a:pt x="1420637" y="1794990"/>
                  <a:pt x="1403707" y="1828827"/>
                  <a:pt x="1382380" y="1858987"/>
                </a:cubicBezTo>
                <a:cubicBezTo>
                  <a:pt x="1363237" y="1885442"/>
                  <a:pt x="1336765" y="1903826"/>
                  <a:pt x="1315409" y="1927351"/>
                </a:cubicBezTo>
                <a:cubicBezTo>
                  <a:pt x="1298479" y="1946481"/>
                  <a:pt x="1285976" y="1967076"/>
                  <a:pt x="1275686" y="1989136"/>
                </a:cubicBezTo>
                <a:cubicBezTo>
                  <a:pt x="1321301" y="1961935"/>
                  <a:pt x="1379419" y="1958258"/>
                  <a:pt x="1423568" y="1925886"/>
                </a:cubicBezTo>
                <a:cubicBezTo>
                  <a:pt x="1424316" y="1924421"/>
                  <a:pt x="1425063" y="1923674"/>
                  <a:pt x="1426529" y="1923674"/>
                </a:cubicBezTo>
                <a:cubicBezTo>
                  <a:pt x="1427995" y="1922956"/>
                  <a:pt x="1428742" y="1921491"/>
                  <a:pt x="1430208" y="1920744"/>
                </a:cubicBezTo>
                <a:cubicBezTo>
                  <a:pt x="1429461" y="1919279"/>
                  <a:pt x="1428742" y="1917814"/>
                  <a:pt x="1429461" y="1915603"/>
                </a:cubicBezTo>
                <a:cubicBezTo>
                  <a:pt x="1463320" y="1822221"/>
                  <a:pt x="1546473" y="1758223"/>
                  <a:pt x="1639916" y="1731022"/>
                </a:cubicBezTo>
                <a:cubicBezTo>
                  <a:pt x="1645061" y="1729557"/>
                  <a:pt x="1650206" y="1728092"/>
                  <a:pt x="1654632" y="1726627"/>
                </a:cubicBezTo>
                <a:cubicBezTo>
                  <a:pt x="1655351" y="1725880"/>
                  <a:pt x="1656098" y="1725133"/>
                  <a:pt x="1656845" y="1724415"/>
                </a:cubicBezTo>
                <a:cubicBezTo>
                  <a:pt x="1658311" y="1722950"/>
                  <a:pt x="1659777" y="1723668"/>
                  <a:pt x="1661243" y="1724415"/>
                </a:cubicBezTo>
                <a:cubicBezTo>
                  <a:pt x="1711284" y="1711920"/>
                  <a:pt x="1762792" y="1703820"/>
                  <a:pt x="1813551" y="1699396"/>
                </a:cubicBezTo>
                <a:cubicBezTo>
                  <a:pt x="1881270" y="1693537"/>
                  <a:pt x="1960715" y="1697213"/>
                  <a:pt x="2015901" y="1650135"/>
                </a:cubicBezTo>
                <a:cubicBezTo>
                  <a:pt x="2016649" y="1650135"/>
                  <a:pt x="2016649" y="1649416"/>
                  <a:pt x="2017396" y="1649416"/>
                </a:cubicBezTo>
                <a:cubicBezTo>
                  <a:pt x="2018114" y="1648670"/>
                  <a:pt x="2018862" y="1647205"/>
                  <a:pt x="2020328" y="1646458"/>
                </a:cubicBezTo>
                <a:cubicBezTo>
                  <a:pt x="2022541" y="1644246"/>
                  <a:pt x="2026220" y="1647923"/>
                  <a:pt x="2024007" y="1650135"/>
                </a:cubicBezTo>
                <a:cubicBezTo>
                  <a:pt x="1980605" y="1701608"/>
                  <a:pt x="1975431" y="1771465"/>
                  <a:pt x="1931282" y="1822221"/>
                </a:cubicBezTo>
                <a:cubicBezTo>
                  <a:pt x="1912168" y="1844281"/>
                  <a:pt x="1889346" y="1867059"/>
                  <a:pt x="1864340" y="1883231"/>
                </a:cubicBezTo>
                <a:cubicBezTo>
                  <a:pt x="1835626" y="1900896"/>
                  <a:pt x="1802514" y="1903108"/>
                  <a:pt x="1772363" y="1918532"/>
                </a:cubicBezTo>
                <a:cubicBezTo>
                  <a:pt x="1745862" y="1932521"/>
                  <a:pt x="1723787" y="1950904"/>
                  <a:pt x="1695102" y="1961935"/>
                </a:cubicBezTo>
                <a:cubicBezTo>
                  <a:pt x="1665669" y="1972965"/>
                  <a:pt x="1634771" y="1978824"/>
                  <a:pt x="1603125" y="1981036"/>
                </a:cubicBezTo>
                <a:cubicBezTo>
                  <a:pt x="1592088" y="1981783"/>
                  <a:pt x="1581050" y="1982501"/>
                  <a:pt x="1569266" y="1983248"/>
                </a:cubicBezTo>
                <a:cubicBezTo>
                  <a:pt x="1569266" y="1983248"/>
                  <a:pt x="1569266" y="1983995"/>
                  <a:pt x="1568547" y="1983995"/>
                </a:cubicBezTo>
                <a:cubicBezTo>
                  <a:pt x="1523651" y="2042822"/>
                  <a:pt x="1498645" y="2111932"/>
                  <a:pt x="1433887" y="2152375"/>
                </a:cubicBezTo>
                <a:cubicBezTo>
                  <a:pt x="1402241" y="2172224"/>
                  <a:pt x="1363984" y="2195031"/>
                  <a:pt x="1325728" y="2198707"/>
                </a:cubicBezTo>
                <a:cubicBezTo>
                  <a:pt x="1288937" y="2201637"/>
                  <a:pt x="1254330" y="2186930"/>
                  <a:pt x="1217539" y="2196496"/>
                </a:cubicBezTo>
                <a:cubicBezTo>
                  <a:pt x="1216074" y="2200172"/>
                  <a:pt x="1212394" y="2201637"/>
                  <a:pt x="1208715" y="2200919"/>
                </a:cubicBezTo>
                <a:cubicBezTo>
                  <a:pt x="1203570" y="2215626"/>
                  <a:pt x="1198425" y="2230333"/>
                  <a:pt x="1193280" y="2244292"/>
                </a:cubicBezTo>
                <a:cubicBezTo>
                  <a:pt x="1190320" y="2253111"/>
                  <a:pt x="1188107" y="2264888"/>
                  <a:pt x="1182962" y="2273706"/>
                </a:cubicBezTo>
                <a:cubicBezTo>
                  <a:pt x="1194746" y="2278848"/>
                  <a:pt x="1205784" y="2284736"/>
                  <a:pt x="1216074" y="2293554"/>
                </a:cubicBezTo>
                <a:cubicBezTo>
                  <a:pt x="1235216" y="2309008"/>
                  <a:pt x="1246254" y="2326644"/>
                  <a:pt x="1254330" y="2345775"/>
                </a:cubicBezTo>
                <a:cubicBezTo>
                  <a:pt x="1255825" y="2345775"/>
                  <a:pt x="1256544" y="2347240"/>
                  <a:pt x="1256544" y="2348705"/>
                </a:cubicBezTo>
                <a:cubicBezTo>
                  <a:pt x="1256544" y="2350169"/>
                  <a:pt x="1256544" y="2351663"/>
                  <a:pt x="1257291" y="2353128"/>
                </a:cubicBezTo>
                <a:cubicBezTo>
                  <a:pt x="1262436" y="2367088"/>
                  <a:pt x="1267581" y="2381795"/>
                  <a:pt x="1272726" y="2397248"/>
                </a:cubicBezTo>
                <a:cubicBezTo>
                  <a:pt x="1282297" y="2424450"/>
                  <a:pt x="1300693" y="2443580"/>
                  <a:pt x="1311011" y="2469317"/>
                </a:cubicBezTo>
                <a:cubicBezTo>
                  <a:pt x="1317622" y="2485489"/>
                  <a:pt x="1316875" y="2503125"/>
                  <a:pt x="1317622" y="2520791"/>
                </a:cubicBezTo>
                <a:cubicBezTo>
                  <a:pt x="1319835" y="2575941"/>
                  <a:pt x="1328659" y="2630344"/>
                  <a:pt x="1333086" y="2684748"/>
                </a:cubicBezTo>
                <a:cubicBezTo>
                  <a:pt x="1335270" y="2653151"/>
                  <a:pt x="1345589" y="2622244"/>
                  <a:pt x="1351481" y="2591366"/>
                </a:cubicBezTo>
                <a:cubicBezTo>
                  <a:pt x="1359558" y="2552387"/>
                  <a:pt x="1351481" y="2513437"/>
                  <a:pt x="1362518" y="2475177"/>
                </a:cubicBezTo>
                <a:cubicBezTo>
                  <a:pt x="1358092" y="2473712"/>
                  <a:pt x="1355879" y="2468570"/>
                  <a:pt x="1358839" y="2464893"/>
                </a:cubicBezTo>
                <a:cubicBezTo>
                  <a:pt x="1355879" y="2447975"/>
                  <a:pt x="1361024" y="2428127"/>
                  <a:pt x="1364703" y="2411955"/>
                </a:cubicBezTo>
                <a:cubicBezTo>
                  <a:pt x="1365450" y="2407531"/>
                  <a:pt x="1372808" y="2408278"/>
                  <a:pt x="1372808" y="2412673"/>
                </a:cubicBezTo>
                <a:cubicBezTo>
                  <a:pt x="1372061" y="2425915"/>
                  <a:pt x="1371343" y="2439157"/>
                  <a:pt x="1370595" y="2452399"/>
                </a:cubicBezTo>
                <a:cubicBezTo>
                  <a:pt x="1370595" y="2453117"/>
                  <a:pt x="1370595" y="2453863"/>
                  <a:pt x="1370595" y="2454610"/>
                </a:cubicBezTo>
                <a:cubicBezTo>
                  <a:pt x="1376487" y="2449440"/>
                  <a:pt x="1382380" y="2444298"/>
                  <a:pt x="1388272" y="2439157"/>
                </a:cubicBezTo>
                <a:cubicBezTo>
                  <a:pt x="1388272" y="2417843"/>
                  <a:pt x="1395630" y="2396501"/>
                  <a:pt x="1399309" y="2375188"/>
                </a:cubicBezTo>
                <a:cubicBezTo>
                  <a:pt x="1403707" y="2347240"/>
                  <a:pt x="1405173" y="2319291"/>
                  <a:pt x="1405173" y="2290624"/>
                </a:cubicBezTo>
                <a:cubicBezTo>
                  <a:pt x="1391204" y="2317826"/>
                  <a:pt x="1383098" y="2347986"/>
                  <a:pt x="1376487" y="2378118"/>
                </a:cubicBezTo>
                <a:cubicBezTo>
                  <a:pt x="1374274" y="2388430"/>
                  <a:pt x="1358839" y="2384006"/>
                  <a:pt x="1361024" y="2373723"/>
                </a:cubicBezTo>
                <a:cubicBezTo>
                  <a:pt x="1378701" y="2286201"/>
                  <a:pt x="1419171" y="2223697"/>
                  <a:pt x="1497897" y="2180324"/>
                </a:cubicBezTo>
                <a:cubicBezTo>
                  <a:pt x="1537620" y="2158264"/>
                  <a:pt x="1578090" y="2135457"/>
                  <a:pt x="1620055" y="2117820"/>
                </a:cubicBezTo>
                <a:cubicBezTo>
                  <a:pt x="1660524" y="2100902"/>
                  <a:pt x="1693636" y="2109002"/>
                  <a:pt x="1734106" y="2107508"/>
                </a:cubicBezTo>
                <a:cubicBezTo>
                  <a:pt x="1734106" y="2107508"/>
                  <a:pt x="1734106" y="2106790"/>
                  <a:pt x="1734825" y="2106790"/>
                </a:cubicBezTo>
                <a:cubicBezTo>
                  <a:pt x="1738504" y="2100155"/>
                  <a:pt x="1750288" y="2104578"/>
                  <a:pt x="1747328" y="2111932"/>
                </a:cubicBezTo>
                <a:cubicBezTo>
                  <a:pt x="1714216" y="2197242"/>
                  <a:pt x="1678920" y="2293554"/>
                  <a:pt x="1622239" y="2366370"/>
                </a:cubicBezTo>
                <a:cubicBezTo>
                  <a:pt x="1594301" y="2401643"/>
                  <a:pt x="1558229" y="2429592"/>
                  <a:pt x="1520719" y="2454610"/>
                </a:cubicBezTo>
                <a:cubicBezTo>
                  <a:pt x="1488326" y="2476670"/>
                  <a:pt x="1452282" y="2492842"/>
                  <a:pt x="1413278" y="2481065"/>
                </a:cubicBezTo>
                <a:cubicBezTo>
                  <a:pt x="1409599" y="2480347"/>
                  <a:pt x="1410347" y="2474459"/>
                  <a:pt x="1414026" y="2474459"/>
                </a:cubicBezTo>
                <a:cubicBezTo>
                  <a:pt x="1483928" y="2476670"/>
                  <a:pt x="1553831" y="2425915"/>
                  <a:pt x="1601659" y="2369300"/>
                </a:cubicBezTo>
                <a:cubicBezTo>
                  <a:pt x="1601659" y="2369300"/>
                  <a:pt x="1601659" y="2369300"/>
                  <a:pt x="1600912" y="2369300"/>
                </a:cubicBezTo>
                <a:cubicBezTo>
                  <a:pt x="1547191" y="2371511"/>
                  <a:pt x="1496431" y="2382542"/>
                  <a:pt x="1446390" y="2400178"/>
                </a:cubicBezTo>
                <a:cubicBezTo>
                  <a:pt x="1442711" y="2404602"/>
                  <a:pt x="1438285" y="2408996"/>
                  <a:pt x="1434606" y="2412673"/>
                </a:cubicBezTo>
                <a:cubicBezTo>
                  <a:pt x="1433887" y="2414885"/>
                  <a:pt x="1433140" y="2417097"/>
                  <a:pt x="1432421" y="2419308"/>
                </a:cubicBezTo>
                <a:cubicBezTo>
                  <a:pt x="1455214" y="2411955"/>
                  <a:pt x="1478755" y="2406813"/>
                  <a:pt x="1502324" y="2402390"/>
                </a:cubicBezTo>
                <a:cubicBezTo>
                  <a:pt x="1505256" y="2401643"/>
                  <a:pt x="1506721" y="2406067"/>
                  <a:pt x="1503790" y="2406813"/>
                </a:cubicBezTo>
                <a:cubicBezTo>
                  <a:pt x="1472891" y="2413420"/>
                  <a:pt x="1443458" y="2423703"/>
                  <a:pt x="1414026" y="2434733"/>
                </a:cubicBezTo>
                <a:lnTo>
                  <a:pt x="1413278" y="2434733"/>
                </a:lnTo>
                <a:cubicBezTo>
                  <a:pt x="1401494" y="2445763"/>
                  <a:pt x="1389738" y="2456793"/>
                  <a:pt x="1377953" y="2467823"/>
                </a:cubicBezTo>
                <a:cubicBezTo>
                  <a:pt x="1380167" y="2470035"/>
                  <a:pt x="1379419" y="2467823"/>
                  <a:pt x="1383846" y="2468570"/>
                </a:cubicBezTo>
                <a:cubicBezTo>
                  <a:pt x="1387525" y="2469317"/>
                  <a:pt x="1388272" y="2469317"/>
                  <a:pt x="1391204" y="2472247"/>
                </a:cubicBezTo>
                <a:cubicBezTo>
                  <a:pt x="1394136" y="2475924"/>
                  <a:pt x="1391204" y="2480347"/>
                  <a:pt x="1386777" y="2479600"/>
                </a:cubicBezTo>
                <a:cubicBezTo>
                  <a:pt x="1382380" y="2478853"/>
                  <a:pt x="1378701" y="2480347"/>
                  <a:pt x="1375022" y="2480347"/>
                </a:cubicBezTo>
                <a:cubicBezTo>
                  <a:pt x="1367663" y="2514155"/>
                  <a:pt x="1372061" y="2546527"/>
                  <a:pt x="1366916" y="2579618"/>
                </a:cubicBezTo>
                <a:cubicBezTo>
                  <a:pt x="1363984" y="2602396"/>
                  <a:pt x="1358839" y="2625921"/>
                  <a:pt x="1355879" y="2648728"/>
                </a:cubicBezTo>
                <a:cubicBezTo>
                  <a:pt x="1377235" y="2605354"/>
                  <a:pt x="1405920" y="2565629"/>
                  <a:pt x="1442711" y="2533286"/>
                </a:cubicBezTo>
                <a:cubicBezTo>
                  <a:pt x="1467717" y="2511225"/>
                  <a:pt x="1496431" y="2492095"/>
                  <a:pt x="1528796" y="2481812"/>
                </a:cubicBezTo>
                <a:cubicBezTo>
                  <a:pt x="1570013" y="2467823"/>
                  <a:pt x="1615628" y="2478853"/>
                  <a:pt x="1655351" y="2461217"/>
                </a:cubicBezTo>
                <a:cubicBezTo>
                  <a:pt x="1658311" y="2459752"/>
                  <a:pt x="1661243" y="2464147"/>
                  <a:pt x="1658311" y="2466358"/>
                </a:cubicBezTo>
                <a:cubicBezTo>
                  <a:pt x="1636237" y="2477388"/>
                  <a:pt x="1614162" y="2479600"/>
                  <a:pt x="1590622" y="2481812"/>
                </a:cubicBezTo>
                <a:cubicBezTo>
                  <a:pt x="1577371" y="2503872"/>
                  <a:pt x="1564121" y="2525932"/>
                  <a:pt x="1550152" y="2547992"/>
                </a:cubicBezTo>
                <a:cubicBezTo>
                  <a:pt x="1574411" y="2520044"/>
                  <a:pt x="1600912" y="2493560"/>
                  <a:pt x="1631810" y="2478135"/>
                </a:cubicBezTo>
                <a:cubicBezTo>
                  <a:pt x="1634024" y="2477388"/>
                  <a:pt x="1635489" y="2479600"/>
                  <a:pt x="1633276" y="2481065"/>
                </a:cubicBezTo>
                <a:cubicBezTo>
                  <a:pt x="1601659" y="2497984"/>
                  <a:pt x="1579585" y="2529609"/>
                  <a:pt x="1556763" y="2556811"/>
                </a:cubicBezTo>
                <a:cubicBezTo>
                  <a:pt x="1583264" y="2541357"/>
                  <a:pt x="1609017" y="2525932"/>
                  <a:pt x="1634771" y="2509761"/>
                </a:cubicBezTo>
                <a:cubicBezTo>
                  <a:pt x="1635489" y="2509761"/>
                  <a:pt x="1635489" y="2509761"/>
                  <a:pt x="1635489" y="2509761"/>
                </a:cubicBezTo>
                <a:cubicBezTo>
                  <a:pt x="1642129" y="2494307"/>
                  <a:pt x="1650206" y="2478853"/>
                  <a:pt x="1661990" y="2465640"/>
                </a:cubicBezTo>
                <a:cubicBezTo>
                  <a:pt x="1665669" y="2461217"/>
                  <a:pt x="1670814" y="2467105"/>
                  <a:pt x="1667883" y="2471500"/>
                </a:cubicBezTo>
                <a:cubicBezTo>
                  <a:pt x="1631810" y="2517114"/>
                  <a:pt x="1631092" y="2575194"/>
                  <a:pt x="1614162" y="2628133"/>
                </a:cubicBezTo>
                <a:cubicBezTo>
                  <a:pt x="1602378" y="2664181"/>
                  <a:pt x="1582516" y="2689918"/>
                  <a:pt x="1552336" y="2712696"/>
                </a:cubicBezTo>
                <a:cubicBezTo>
                  <a:pt x="1519225" y="2737715"/>
                  <a:pt x="1472891" y="2781835"/>
                  <a:pt x="1428742" y="2781835"/>
                </a:cubicBezTo>
                <a:cubicBezTo>
                  <a:pt x="1398562" y="2781835"/>
                  <a:pt x="1372061" y="2765635"/>
                  <a:pt x="1351481" y="2744321"/>
                </a:cubicBezTo>
                <a:cubicBezTo>
                  <a:pt x="1346307" y="2767128"/>
                  <a:pt x="1341163" y="2790653"/>
                  <a:pt x="1337483" y="2813432"/>
                </a:cubicBezTo>
                <a:cubicBezTo>
                  <a:pt x="1332338" y="2848015"/>
                  <a:pt x="1339697" y="2880359"/>
                  <a:pt x="1344123" y="2914914"/>
                </a:cubicBezTo>
                <a:cubicBezTo>
                  <a:pt x="1350734" y="2964176"/>
                  <a:pt x="1360305" y="3028173"/>
                  <a:pt x="1348521" y="3076688"/>
                </a:cubicBezTo>
                <a:cubicBezTo>
                  <a:pt x="1347802" y="3079647"/>
                  <a:pt x="1345589" y="3081830"/>
                  <a:pt x="1344123" y="3082576"/>
                </a:cubicBezTo>
                <a:cubicBezTo>
                  <a:pt x="1364703" y="3110525"/>
                  <a:pt x="1386059" y="3137727"/>
                  <a:pt x="1406668" y="3165675"/>
                </a:cubicBezTo>
                <a:cubicBezTo>
                  <a:pt x="1441964" y="3213472"/>
                  <a:pt x="1472891" y="3264199"/>
                  <a:pt x="1502324" y="3315672"/>
                </a:cubicBezTo>
                <a:cubicBezTo>
                  <a:pt x="1531009" y="3364934"/>
                  <a:pt x="1563374" y="3412731"/>
                  <a:pt x="1590622" y="3462740"/>
                </a:cubicBezTo>
                <a:cubicBezTo>
                  <a:pt x="1599446" y="3466416"/>
                  <a:pt x="1607523" y="3471558"/>
                  <a:pt x="1614162" y="3477447"/>
                </a:cubicBezTo>
                <a:cubicBezTo>
                  <a:pt x="1608270" y="3419366"/>
                  <a:pt x="1618560" y="3361258"/>
                  <a:pt x="1612696" y="3302431"/>
                </a:cubicBezTo>
                <a:cubicBezTo>
                  <a:pt x="1608270" y="3257592"/>
                  <a:pt x="1604591" y="3212725"/>
                  <a:pt x="1611949" y="3168605"/>
                </a:cubicBezTo>
                <a:cubicBezTo>
                  <a:pt x="1611949" y="3168605"/>
                  <a:pt x="1611949" y="3168605"/>
                  <a:pt x="1611949" y="3167887"/>
                </a:cubicBezTo>
                <a:cubicBezTo>
                  <a:pt x="1611202" y="3167887"/>
                  <a:pt x="1611202" y="3167140"/>
                  <a:pt x="1610483" y="3167140"/>
                </a:cubicBezTo>
                <a:cubicBezTo>
                  <a:pt x="1608270" y="3167140"/>
                  <a:pt x="1606804" y="3167140"/>
                  <a:pt x="1606057" y="3164928"/>
                </a:cubicBezTo>
                <a:cubicBezTo>
                  <a:pt x="1558229" y="3060516"/>
                  <a:pt x="1542046" y="2934762"/>
                  <a:pt x="1469931" y="2842127"/>
                </a:cubicBezTo>
                <a:cubicBezTo>
                  <a:pt x="1466251" y="2837703"/>
                  <a:pt x="1472891" y="2831097"/>
                  <a:pt x="1476570" y="2835492"/>
                </a:cubicBezTo>
                <a:lnTo>
                  <a:pt x="1477289" y="2836239"/>
                </a:lnTo>
                <a:cubicBezTo>
                  <a:pt x="1478036" y="2834774"/>
                  <a:pt x="1479502" y="2833309"/>
                  <a:pt x="1481715" y="2834027"/>
                </a:cubicBezTo>
                <a:cubicBezTo>
                  <a:pt x="1506721" y="2842127"/>
                  <a:pt x="1529543" y="2855369"/>
                  <a:pt x="1548657" y="2871540"/>
                </a:cubicBezTo>
                <a:cubicBezTo>
                  <a:pt x="1564121" y="2884782"/>
                  <a:pt x="1576624" y="2900207"/>
                  <a:pt x="1586195" y="2918591"/>
                </a:cubicBezTo>
                <a:cubicBezTo>
                  <a:pt x="1586943" y="2918591"/>
                  <a:pt x="1587661" y="2919337"/>
                  <a:pt x="1588409" y="2920802"/>
                </a:cubicBezTo>
                <a:cubicBezTo>
                  <a:pt x="1588409" y="2921549"/>
                  <a:pt x="1588409" y="2921549"/>
                  <a:pt x="1588409" y="2922267"/>
                </a:cubicBezTo>
                <a:cubicBezTo>
                  <a:pt x="1590622" y="2925944"/>
                  <a:pt x="1592088" y="2929621"/>
                  <a:pt x="1593554" y="2933297"/>
                </a:cubicBezTo>
                <a:cubicBezTo>
                  <a:pt x="1606057" y="2962711"/>
                  <a:pt x="1607523" y="2992124"/>
                  <a:pt x="1607523" y="3024496"/>
                </a:cubicBezTo>
                <a:cubicBezTo>
                  <a:pt x="1607523" y="3039203"/>
                  <a:pt x="1608270" y="3053163"/>
                  <a:pt x="1609736" y="3067870"/>
                </a:cubicBezTo>
                <a:cubicBezTo>
                  <a:pt x="1621520" y="3016396"/>
                  <a:pt x="1650206" y="2966387"/>
                  <a:pt x="1674493" y="2923014"/>
                </a:cubicBezTo>
                <a:cubicBezTo>
                  <a:pt x="1686997" y="2900207"/>
                  <a:pt x="1695102" y="2874470"/>
                  <a:pt x="1702460" y="2848015"/>
                </a:cubicBezTo>
                <a:cubicBezTo>
                  <a:pt x="1702460" y="2847269"/>
                  <a:pt x="1702460" y="2846522"/>
                  <a:pt x="1703179" y="2846522"/>
                </a:cubicBezTo>
                <a:cubicBezTo>
                  <a:pt x="1718643" y="2786977"/>
                  <a:pt x="1729680" y="2725191"/>
                  <a:pt x="1778255" y="2685495"/>
                </a:cubicBezTo>
                <a:cubicBezTo>
                  <a:pt x="1781934" y="2682565"/>
                  <a:pt x="1787079" y="2687706"/>
                  <a:pt x="1783400" y="2690636"/>
                </a:cubicBezTo>
                <a:cubicBezTo>
                  <a:pt x="1759860" y="2710484"/>
                  <a:pt x="1745862" y="2735503"/>
                  <a:pt x="1736291" y="2762705"/>
                </a:cubicBezTo>
                <a:cubicBezTo>
                  <a:pt x="1737785" y="2761958"/>
                  <a:pt x="1739970" y="2762705"/>
                  <a:pt x="1739970" y="2764917"/>
                </a:cubicBezTo>
                <a:cubicBezTo>
                  <a:pt x="1739970" y="2786977"/>
                  <a:pt x="1741464" y="2809037"/>
                  <a:pt x="1741464" y="2830350"/>
                </a:cubicBezTo>
                <a:cubicBezTo>
                  <a:pt x="1746609" y="2805360"/>
                  <a:pt x="1751754" y="2781088"/>
                  <a:pt x="1758365" y="2756816"/>
                </a:cubicBezTo>
                <a:cubicBezTo>
                  <a:pt x="1754686" y="2742110"/>
                  <a:pt x="1757647" y="2725191"/>
                  <a:pt x="1763539" y="2711978"/>
                </a:cubicBezTo>
                <a:cubicBezTo>
                  <a:pt x="1764257" y="2709766"/>
                  <a:pt x="1767937" y="2711231"/>
                  <a:pt x="1767218" y="2713443"/>
                </a:cubicBezTo>
                <a:cubicBezTo>
                  <a:pt x="1765005" y="2722261"/>
                  <a:pt x="1764257" y="2730362"/>
                  <a:pt x="1765005" y="2737715"/>
                </a:cubicBezTo>
                <a:cubicBezTo>
                  <a:pt x="1769402" y="2725191"/>
                  <a:pt x="1774576" y="2713443"/>
                  <a:pt x="1780440" y="2701666"/>
                </a:cubicBezTo>
                <a:cubicBezTo>
                  <a:pt x="1781934" y="2699454"/>
                  <a:pt x="1785613" y="2700948"/>
                  <a:pt x="1784866" y="2703131"/>
                </a:cubicBezTo>
                <a:cubicBezTo>
                  <a:pt x="1778255" y="2721515"/>
                  <a:pt x="1772363" y="2740645"/>
                  <a:pt x="1767937" y="2759775"/>
                </a:cubicBezTo>
                <a:lnTo>
                  <a:pt x="1767937" y="2760493"/>
                </a:lnTo>
                <a:cubicBezTo>
                  <a:pt x="1767937" y="2761958"/>
                  <a:pt x="1767937" y="2763452"/>
                  <a:pt x="1767218" y="2764170"/>
                </a:cubicBezTo>
                <a:cubicBezTo>
                  <a:pt x="1759860" y="2794330"/>
                  <a:pt x="1753968" y="2825209"/>
                  <a:pt x="1748075" y="2856087"/>
                </a:cubicBezTo>
                <a:cubicBezTo>
                  <a:pt x="1769402" y="2826673"/>
                  <a:pt x="1793690" y="2798725"/>
                  <a:pt x="1795903" y="2760493"/>
                </a:cubicBezTo>
                <a:cubicBezTo>
                  <a:pt x="1795903" y="2759028"/>
                  <a:pt x="1796651" y="2759028"/>
                  <a:pt x="1797369" y="2758281"/>
                </a:cubicBezTo>
                <a:cubicBezTo>
                  <a:pt x="1790758" y="2734756"/>
                  <a:pt x="1784866" y="2711978"/>
                  <a:pt x="1785613" y="2687706"/>
                </a:cubicBezTo>
                <a:cubicBezTo>
                  <a:pt x="1785613" y="2683283"/>
                  <a:pt x="1792224" y="2683283"/>
                  <a:pt x="1792224" y="2687706"/>
                </a:cubicBezTo>
                <a:cubicBezTo>
                  <a:pt x="1793690" y="2736221"/>
                  <a:pt x="1818725" y="2780341"/>
                  <a:pt x="1819444" y="2830350"/>
                </a:cubicBezTo>
                <a:cubicBezTo>
                  <a:pt x="1820191" y="2871540"/>
                  <a:pt x="1812086" y="2911984"/>
                  <a:pt x="1796651" y="2950216"/>
                </a:cubicBezTo>
                <a:cubicBezTo>
                  <a:pt x="1760578" y="3038456"/>
                  <a:pt x="1675959" y="3082576"/>
                  <a:pt x="1626665" y="3160534"/>
                </a:cubicBezTo>
                <a:cubicBezTo>
                  <a:pt x="1626665" y="3161252"/>
                  <a:pt x="1626665" y="3161999"/>
                  <a:pt x="1627413" y="3162717"/>
                </a:cubicBezTo>
                <a:cubicBezTo>
                  <a:pt x="1628879" y="3168605"/>
                  <a:pt x="1623734" y="3172282"/>
                  <a:pt x="1619307" y="3172282"/>
                </a:cubicBezTo>
                <a:cubicBezTo>
                  <a:pt x="1614881" y="3220825"/>
                  <a:pt x="1621520" y="3268622"/>
                  <a:pt x="1628131" y="3317884"/>
                </a:cubicBezTo>
                <a:cubicBezTo>
                  <a:pt x="1635489" y="3372288"/>
                  <a:pt x="1635489" y="3425973"/>
                  <a:pt x="1639916" y="3480405"/>
                </a:cubicBezTo>
                <a:cubicBezTo>
                  <a:pt x="1640634" y="3487758"/>
                  <a:pt x="1635489" y="3492153"/>
                  <a:pt x="1629597" y="3492153"/>
                </a:cubicBezTo>
                <a:cubicBezTo>
                  <a:pt x="1638450" y="3502465"/>
                  <a:pt x="1645061" y="3514960"/>
                  <a:pt x="1650206" y="3528202"/>
                </a:cubicBezTo>
                <a:cubicBezTo>
                  <a:pt x="1660524" y="3553939"/>
                  <a:pt x="1669349" y="3575252"/>
                  <a:pt x="1685531" y="3598059"/>
                </a:cubicBezTo>
                <a:cubicBezTo>
                  <a:pt x="1699500" y="3617907"/>
                  <a:pt x="1714963" y="3637756"/>
                  <a:pt x="1726001" y="3659816"/>
                </a:cubicBezTo>
                <a:cubicBezTo>
                  <a:pt x="1731893" y="3671593"/>
                  <a:pt x="1717177" y="3683341"/>
                  <a:pt x="1707605" y="3673776"/>
                </a:cubicBezTo>
                <a:cubicBezTo>
                  <a:pt x="1651672" y="3619372"/>
                  <a:pt x="1629597" y="3548768"/>
                  <a:pt x="1589875" y="3485547"/>
                </a:cubicBezTo>
                <a:cubicBezTo>
                  <a:pt x="1588409" y="3485547"/>
                  <a:pt x="1586943" y="3484800"/>
                  <a:pt x="1586195" y="3483335"/>
                </a:cubicBezTo>
                <a:cubicBezTo>
                  <a:pt x="1559695" y="3459810"/>
                  <a:pt x="1538367" y="3431115"/>
                  <a:pt x="1519972" y="3400983"/>
                </a:cubicBezTo>
                <a:cubicBezTo>
                  <a:pt x="1519972" y="3400983"/>
                  <a:pt x="1519972" y="3400983"/>
                  <a:pt x="1519225" y="3400983"/>
                </a:cubicBezTo>
                <a:cubicBezTo>
                  <a:pt x="1485394" y="3398024"/>
                  <a:pt x="1436819" y="3382600"/>
                  <a:pt x="1413278" y="3356116"/>
                </a:cubicBezTo>
                <a:cubicBezTo>
                  <a:pt x="1411065" y="3353904"/>
                  <a:pt x="1411065" y="3350974"/>
                  <a:pt x="1411812" y="3348044"/>
                </a:cubicBezTo>
                <a:cubicBezTo>
                  <a:pt x="1411812" y="3348044"/>
                  <a:pt x="1411065" y="3348044"/>
                  <a:pt x="1411065" y="3347298"/>
                </a:cubicBezTo>
                <a:cubicBezTo>
                  <a:pt x="1372061" y="3328914"/>
                  <a:pt x="1349987" y="3287724"/>
                  <a:pt x="1313196" y="3264946"/>
                </a:cubicBezTo>
                <a:cubicBezTo>
                  <a:pt x="1310264" y="3262734"/>
                  <a:pt x="1310264" y="3259057"/>
                  <a:pt x="1312477" y="3256845"/>
                </a:cubicBezTo>
                <a:cubicBezTo>
                  <a:pt x="1308051" y="3253169"/>
                  <a:pt x="1304372" y="3250239"/>
                  <a:pt x="1299974" y="3247280"/>
                </a:cubicBezTo>
                <a:cubicBezTo>
                  <a:pt x="1299227" y="3250957"/>
                  <a:pt x="1294800" y="3253916"/>
                  <a:pt x="1291121" y="3251704"/>
                </a:cubicBezTo>
                <a:cubicBezTo>
                  <a:pt x="1252864" y="3225967"/>
                  <a:pt x="1201357" y="3261269"/>
                  <a:pt x="1162353" y="3273764"/>
                </a:cubicBezTo>
                <a:cubicBezTo>
                  <a:pt x="1132920" y="3283329"/>
                  <a:pt x="1109380" y="3282582"/>
                  <a:pt x="1079947" y="3273764"/>
                </a:cubicBezTo>
                <a:cubicBezTo>
                  <a:pt x="1075550" y="3272299"/>
                  <a:pt x="1077734" y="3266411"/>
                  <a:pt x="1082161" y="3267157"/>
                </a:cubicBezTo>
                <a:cubicBezTo>
                  <a:pt x="1141773" y="3277441"/>
                  <a:pt x="1178564" y="3255381"/>
                  <a:pt x="1233003" y="3234067"/>
                </a:cubicBezTo>
                <a:cubicBezTo>
                  <a:pt x="1245506" y="3229644"/>
                  <a:pt x="1256544" y="3226714"/>
                  <a:pt x="1267581" y="3228179"/>
                </a:cubicBezTo>
                <a:cubicBezTo>
                  <a:pt x="1247719" y="3217867"/>
                  <a:pt x="1227858" y="3208330"/>
                  <a:pt x="1210181" y="3195089"/>
                </a:cubicBezTo>
                <a:cubicBezTo>
                  <a:pt x="1191067" y="3181100"/>
                  <a:pt x="1172672" y="3165675"/>
                  <a:pt x="1154276" y="3150968"/>
                </a:cubicBezTo>
                <a:cubicBezTo>
                  <a:pt x="1156490" y="3153898"/>
                  <a:pt x="1157956" y="3156110"/>
                  <a:pt x="1160169" y="3159040"/>
                </a:cubicBezTo>
                <a:cubicBezTo>
                  <a:pt x="1168245" y="3170817"/>
                  <a:pt x="1180749" y="3184059"/>
                  <a:pt x="1180749" y="3199483"/>
                </a:cubicBezTo>
                <a:cubicBezTo>
                  <a:pt x="1180749" y="3206837"/>
                  <a:pt x="1169711" y="3206837"/>
                  <a:pt x="1169711" y="3199483"/>
                </a:cubicBezTo>
                <a:cubicBezTo>
                  <a:pt x="1169711" y="3186270"/>
                  <a:pt x="1153529" y="3167887"/>
                  <a:pt x="1146171" y="3156857"/>
                </a:cubicBezTo>
                <a:cubicBezTo>
                  <a:pt x="1141773" y="3149504"/>
                  <a:pt x="1136600" y="3142150"/>
                  <a:pt x="1131455" y="3135515"/>
                </a:cubicBezTo>
                <a:cubicBezTo>
                  <a:pt x="1127776" y="3132585"/>
                  <a:pt x="1123378" y="3130373"/>
                  <a:pt x="1119699" y="3128162"/>
                </a:cubicBezTo>
                <a:cubicBezTo>
                  <a:pt x="1096877" y="3114920"/>
                  <a:pt x="1072589" y="3106101"/>
                  <a:pt x="1047583" y="3101707"/>
                </a:cubicBezTo>
                <a:cubicBezTo>
                  <a:pt x="1086587" y="3127443"/>
                  <a:pt x="1117486" y="3161999"/>
                  <a:pt x="1135134" y="3205372"/>
                </a:cubicBezTo>
                <a:cubicBezTo>
                  <a:pt x="1136600" y="3205372"/>
                  <a:pt x="1138094" y="3206119"/>
                  <a:pt x="1138813" y="3206837"/>
                </a:cubicBezTo>
                <a:cubicBezTo>
                  <a:pt x="1139560" y="3206837"/>
                  <a:pt x="1141026" y="3206837"/>
                  <a:pt x="1141773" y="3206837"/>
                </a:cubicBezTo>
                <a:cubicBezTo>
                  <a:pt x="1157956" y="3207584"/>
                  <a:pt x="1173390" y="3207584"/>
                  <a:pt x="1188854" y="3208330"/>
                </a:cubicBezTo>
                <a:cubicBezTo>
                  <a:pt x="1191067" y="3206837"/>
                  <a:pt x="1193280" y="3205372"/>
                  <a:pt x="1196212" y="3204654"/>
                </a:cubicBezTo>
                <a:cubicBezTo>
                  <a:pt x="1199891" y="3203160"/>
                  <a:pt x="1203570" y="3206119"/>
                  <a:pt x="1202823" y="3209795"/>
                </a:cubicBezTo>
                <a:cubicBezTo>
                  <a:pt x="1216074" y="3211260"/>
                  <a:pt x="1229324" y="3213472"/>
                  <a:pt x="1241827" y="3218614"/>
                </a:cubicBezTo>
                <a:cubicBezTo>
                  <a:pt x="1244040" y="3219361"/>
                  <a:pt x="1243293" y="3222290"/>
                  <a:pt x="1241109" y="3221544"/>
                </a:cubicBezTo>
                <a:cubicBezTo>
                  <a:pt x="1227111" y="3217149"/>
                  <a:pt x="1213142" y="3214190"/>
                  <a:pt x="1199144" y="3213472"/>
                </a:cubicBezTo>
                <a:cubicBezTo>
                  <a:pt x="1169711" y="3239209"/>
                  <a:pt x="1133668" y="3256127"/>
                  <a:pt x="1096130" y="3266411"/>
                </a:cubicBezTo>
                <a:cubicBezTo>
                  <a:pt x="1091732" y="3267876"/>
                  <a:pt x="1089519" y="3260522"/>
                  <a:pt x="1093945" y="3259804"/>
                </a:cubicBezTo>
                <a:cubicBezTo>
                  <a:pt x="1113806" y="3253916"/>
                  <a:pt x="1131455" y="3245815"/>
                  <a:pt x="1149131" y="3234067"/>
                </a:cubicBezTo>
                <a:cubicBezTo>
                  <a:pt x="1159421" y="3227432"/>
                  <a:pt x="1169711" y="3219361"/>
                  <a:pt x="1180749" y="3212725"/>
                </a:cubicBezTo>
                <a:cubicBezTo>
                  <a:pt x="1166780" y="3212725"/>
                  <a:pt x="1152811" y="3212725"/>
                  <a:pt x="1138094" y="3213472"/>
                </a:cubicBezTo>
                <a:cubicBezTo>
                  <a:pt x="1137347" y="3214190"/>
                  <a:pt x="1136600" y="3214190"/>
                  <a:pt x="1135881" y="3214937"/>
                </a:cubicBezTo>
                <a:cubicBezTo>
                  <a:pt x="1098343" y="3230391"/>
                  <a:pt x="1058620" y="3239927"/>
                  <a:pt x="1018150" y="3235532"/>
                </a:cubicBezTo>
                <a:cubicBezTo>
                  <a:pt x="1014471" y="3234785"/>
                  <a:pt x="1014471" y="3229644"/>
                  <a:pt x="1018150" y="3230391"/>
                </a:cubicBezTo>
                <a:cubicBezTo>
                  <a:pt x="1049796" y="3231109"/>
                  <a:pt x="1079229" y="3222290"/>
                  <a:pt x="1108662" y="3213472"/>
                </a:cubicBezTo>
                <a:cubicBezTo>
                  <a:pt x="1084374" y="3212007"/>
                  <a:pt x="1060833" y="3208330"/>
                  <a:pt x="1036546" y="3203907"/>
                </a:cubicBezTo>
                <a:cubicBezTo>
                  <a:pt x="1038012" y="3205372"/>
                  <a:pt x="1036546" y="3209049"/>
                  <a:pt x="1034332" y="3209795"/>
                </a:cubicBezTo>
                <a:cubicBezTo>
                  <a:pt x="1020363" y="3214937"/>
                  <a:pt x="1002687" y="3212725"/>
                  <a:pt x="988718" y="3210514"/>
                </a:cubicBezTo>
                <a:cubicBezTo>
                  <a:pt x="981359" y="3209795"/>
                  <a:pt x="967390" y="3209795"/>
                  <a:pt x="966643" y="3199483"/>
                </a:cubicBezTo>
                <a:cubicBezTo>
                  <a:pt x="966643" y="3198019"/>
                  <a:pt x="968109" y="3198019"/>
                  <a:pt x="968856" y="3198765"/>
                </a:cubicBezTo>
                <a:cubicBezTo>
                  <a:pt x="975467" y="3205372"/>
                  <a:pt x="994610" y="3203160"/>
                  <a:pt x="1004181" y="3202442"/>
                </a:cubicBezTo>
                <a:cubicBezTo>
                  <a:pt x="1011539" y="3202442"/>
                  <a:pt x="1019616" y="3201695"/>
                  <a:pt x="1026974" y="3201695"/>
                </a:cubicBezTo>
                <a:cubicBezTo>
                  <a:pt x="1018898" y="3200230"/>
                  <a:pt x="1010792" y="3198019"/>
                  <a:pt x="1002687" y="3195807"/>
                </a:cubicBezTo>
                <a:cubicBezTo>
                  <a:pt x="978428" y="3189200"/>
                  <a:pt x="951179" y="3181847"/>
                  <a:pt x="923960" y="3172282"/>
                </a:cubicBezTo>
                <a:cubicBezTo>
                  <a:pt x="927639" y="3175240"/>
                  <a:pt x="930599" y="3177423"/>
                  <a:pt x="934279" y="3180382"/>
                </a:cubicBezTo>
                <a:cubicBezTo>
                  <a:pt x="968109" y="3209049"/>
                  <a:pt x="994610" y="3237744"/>
                  <a:pt x="1039477" y="3248774"/>
                </a:cubicBezTo>
                <a:cubicBezTo>
                  <a:pt x="1045370" y="3250239"/>
                  <a:pt x="1043904" y="3259057"/>
                  <a:pt x="1038012" y="3259057"/>
                </a:cubicBezTo>
                <a:cubicBezTo>
                  <a:pt x="1037264" y="3259057"/>
                  <a:pt x="1037264" y="3259057"/>
                  <a:pt x="1036546" y="3259057"/>
                </a:cubicBezTo>
                <a:cubicBezTo>
                  <a:pt x="1035798" y="3259804"/>
                  <a:pt x="1035080" y="3259804"/>
                  <a:pt x="1033585" y="3259804"/>
                </a:cubicBezTo>
                <a:cubicBezTo>
                  <a:pt x="945316" y="3257592"/>
                  <a:pt x="851125" y="3250239"/>
                  <a:pt x="779010" y="3195807"/>
                </a:cubicBezTo>
                <a:cubicBezTo>
                  <a:pt x="717184" y="3148757"/>
                  <a:pt x="651707" y="3092142"/>
                  <a:pt x="650242" y="3007578"/>
                </a:cubicBezTo>
                <a:cubicBezTo>
                  <a:pt x="650242" y="3002436"/>
                  <a:pt x="656852" y="3001689"/>
                  <a:pt x="659066" y="3005366"/>
                </a:cubicBezTo>
                <a:cubicBezTo>
                  <a:pt x="720863" y="3029638"/>
                  <a:pt x="779757" y="3070800"/>
                  <a:pt x="835662" y="3108313"/>
                </a:cubicBezTo>
                <a:cubicBezTo>
                  <a:pt x="836409" y="3108313"/>
                  <a:pt x="836409" y="3107566"/>
                  <a:pt x="837128" y="3107566"/>
                </a:cubicBezTo>
                <a:cubicBezTo>
                  <a:pt x="921747" y="3087000"/>
                  <a:pt x="1019616" y="3067123"/>
                  <a:pt x="1102769" y="3103890"/>
                </a:cubicBezTo>
                <a:cubicBezTo>
                  <a:pt x="1109380" y="3106848"/>
                  <a:pt x="1116020" y="3110525"/>
                  <a:pt x="1122631" y="3114202"/>
                </a:cubicBezTo>
                <a:cubicBezTo>
                  <a:pt x="1123378" y="3114202"/>
                  <a:pt x="1124844" y="3114202"/>
                  <a:pt x="1125562" y="3114920"/>
                </a:cubicBezTo>
                <a:cubicBezTo>
                  <a:pt x="1126310" y="3115667"/>
                  <a:pt x="1126310" y="3115667"/>
                  <a:pt x="1127057" y="3116413"/>
                </a:cubicBezTo>
                <a:cubicBezTo>
                  <a:pt x="1159421" y="3135515"/>
                  <a:pt x="1186641" y="3161252"/>
                  <a:pt x="1217539" y="3183312"/>
                </a:cubicBezTo>
                <a:cubicBezTo>
                  <a:pt x="1251399" y="3207584"/>
                  <a:pt x="1294082" y="3220079"/>
                  <a:pt x="1324233" y="3249492"/>
                </a:cubicBezTo>
                <a:cubicBezTo>
                  <a:pt x="1328659" y="3253169"/>
                  <a:pt x="1326446" y="3258310"/>
                  <a:pt x="1322049" y="3260522"/>
                </a:cubicBezTo>
                <a:cubicBezTo>
                  <a:pt x="1360305" y="3286259"/>
                  <a:pt x="1386059" y="3329661"/>
                  <a:pt x="1433140" y="3340691"/>
                </a:cubicBezTo>
                <a:cubicBezTo>
                  <a:pt x="1452282" y="3345086"/>
                  <a:pt x="1470678" y="3346551"/>
                  <a:pt x="1489073" y="3350974"/>
                </a:cubicBezTo>
                <a:cubicBezTo>
                  <a:pt x="1487607" y="3348763"/>
                  <a:pt x="1486860" y="3346551"/>
                  <a:pt x="1485394" y="3344368"/>
                </a:cubicBezTo>
                <a:cubicBezTo>
                  <a:pt x="1455214" y="3293612"/>
                  <a:pt x="1425063" y="3242139"/>
                  <a:pt x="1390457" y="3194342"/>
                </a:cubicBezTo>
                <a:cubicBezTo>
                  <a:pt x="1355879" y="3145827"/>
                  <a:pt x="1318369" y="3100213"/>
                  <a:pt x="1284510" y="3050951"/>
                </a:cubicBezTo>
                <a:cubicBezTo>
                  <a:pt x="1266115" y="3023749"/>
                  <a:pt x="1251399" y="2994336"/>
                  <a:pt x="1237430" y="2964923"/>
                </a:cubicBezTo>
                <a:cubicBezTo>
                  <a:pt x="1236682" y="2964176"/>
                  <a:pt x="1236682" y="2964176"/>
                  <a:pt x="1235935" y="2963458"/>
                </a:cubicBezTo>
                <a:cubicBezTo>
                  <a:pt x="1222713" y="2947286"/>
                  <a:pt x="1211676" y="2928902"/>
                  <a:pt x="1201357" y="2909025"/>
                </a:cubicBezTo>
                <a:cubicBezTo>
                  <a:pt x="1199144" y="2909025"/>
                  <a:pt x="1197678" y="2908307"/>
                  <a:pt x="1196212" y="2906842"/>
                </a:cubicBezTo>
                <a:cubicBezTo>
                  <a:pt x="1191786" y="2902419"/>
                  <a:pt x="1185922" y="2901672"/>
                  <a:pt x="1182243" y="2896530"/>
                </a:cubicBezTo>
                <a:cubicBezTo>
                  <a:pt x="1179283" y="2892854"/>
                  <a:pt x="1177817" y="2889177"/>
                  <a:pt x="1177070" y="2884782"/>
                </a:cubicBezTo>
                <a:cubicBezTo>
                  <a:pt x="1173390" y="2870794"/>
                  <a:pt x="1171206" y="2854622"/>
                  <a:pt x="1171206" y="2840662"/>
                </a:cubicBezTo>
                <a:lnTo>
                  <a:pt x="1171206" y="2839915"/>
                </a:lnTo>
                <a:cubicBezTo>
                  <a:pt x="1167527" y="2830350"/>
                  <a:pt x="1163848" y="2821532"/>
                  <a:pt x="1159421" y="2811967"/>
                </a:cubicBezTo>
                <a:cubicBezTo>
                  <a:pt x="1149131" y="2788442"/>
                  <a:pt x="1139560" y="2765635"/>
                  <a:pt x="1130736" y="2742110"/>
                </a:cubicBezTo>
                <a:cubicBezTo>
                  <a:pt x="1128523" y="2743575"/>
                  <a:pt x="1125562" y="2744321"/>
                  <a:pt x="1122631" y="2742857"/>
                </a:cubicBezTo>
                <a:cubicBezTo>
                  <a:pt x="1082161" y="2724473"/>
                  <a:pt x="1056407" y="2689918"/>
                  <a:pt x="1026227" y="2659758"/>
                </a:cubicBezTo>
                <a:cubicBezTo>
                  <a:pt x="1025508" y="2660505"/>
                  <a:pt x="1024042" y="2660505"/>
                  <a:pt x="1022577" y="2659758"/>
                </a:cubicBezTo>
                <a:cubicBezTo>
                  <a:pt x="992397" y="2644304"/>
                  <a:pt x="969575" y="2611214"/>
                  <a:pt x="943103" y="2589901"/>
                </a:cubicBezTo>
                <a:cubicBezTo>
                  <a:pt x="916602" y="2568587"/>
                  <a:pt x="884956" y="2554599"/>
                  <a:pt x="859202" y="2533286"/>
                </a:cubicBezTo>
                <a:cubicBezTo>
                  <a:pt x="850378" y="2533286"/>
                  <a:pt x="842301" y="2532539"/>
                  <a:pt x="833449" y="2531074"/>
                </a:cubicBezTo>
                <a:cubicBezTo>
                  <a:pt x="806976" y="2527397"/>
                  <a:pt x="787115" y="2509014"/>
                  <a:pt x="759867" y="2510479"/>
                </a:cubicBezTo>
                <a:cubicBezTo>
                  <a:pt x="759148" y="2510479"/>
                  <a:pt x="759148" y="2510479"/>
                  <a:pt x="758401" y="2510479"/>
                </a:cubicBezTo>
                <a:cubicBezTo>
                  <a:pt x="754722" y="2513437"/>
                  <a:pt x="751043" y="2516367"/>
                  <a:pt x="748111" y="2519297"/>
                </a:cubicBezTo>
                <a:cubicBezTo>
                  <a:pt x="741471" y="2526650"/>
                  <a:pt x="735579" y="2534004"/>
                  <a:pt x="729716" y="2542104"/>
                </a:cubicBezTo>
                <a:cubicBezTo>
                  <a:pt x="718678" y="2555346"/>
                  <a:pt x="703962" y="2568587"/>
                  <a:pt x="685567" y="2567841"/>
                </a:cubicBezTo>
                <a:cubicBezTo>
                  <a:pt x="681887" y="2567841"/>
                  <a:pt x="680393" y="2561234"/>
                  <a:pt x="684819" y="2560487"/>
                </a:cubicBezTo>
                <a:cubicBezTo>
                  <a:pt x="708360" y="2556811"/>
                  <a:pt x="722357" y="2539174"/>
                  <a:pt x="736326" y="2520791"/>
                </a:cubicBezTo>
                <a:cubicBezTo>
                  <a:pt x="740753" y="2515620"/>
                  <a:pt x="744432" y="2509761"/>
                  <a:pt x="749577" y="2504590"/>
                </a:cubicBezTo>
                <a:cubicBezTo>
                  <a:pt x="726755" y="2506084"/>
                  <a:pt x="704681" y="2505337"/>
                  <a:pt x="681887" y="2506802"/>
                </a:cubicBezTo>
                <a:cubicBezTo>
                  <a:pt x="661997" y="2507549"/>
                  <a:pt x="640670" y="2515620"/>
                  <a:pt x="620809" y="2515620"/>
                </a:cubicBezTo>
                <a:cubicBezTo>
                  <a:pt x="620809" y="2516367"/>
                  <a:pt x="620062" y="2517114"/>
                  <a:pt x="620062" y="2517832"/>
                </a:cubicBezTo>
                <a:cubicBezTo>
                  <a:pt x="624488" y="2520791"/>
                  <a:pt x="622275" y="2528862"/>
                  <a:pt x="615664" y="2529609"/>
                </a:cubicBezTo>
                <a:cubicBezTo>
                  <a:pt x="596521" y="2575194"/>
                  <a:pt x="563409" y="2616384"/>
                  <a:pt x="517047" y="2634768"/>
                </a:cubicBezTo>
                <a:cubicBezTo>
                  <a:pt x="454503" y="2660505"/>
                  <a:pt x="377989" y="2647981"/>
                  <a:pt x="313232" y="2639163"/>
                </a:cubicBezTo>
                <a:cubicBezTo>
                  <a:pt x="311018" y="2639163"/>
                  <a:pt x="310300" y="2636951"/>
                  <a:pt x="310300" y="2635486"/>
                </a:cubicBezTo>
                <a:cubicBezTo>
                  <a:pt x="308805" y="2634021"/>
                  <a:pt x="308087" y="2631809"/>
                  <a:pt x="310300" y="2630344"/>
                </a:cubicBezTo>
                <a:cubicBezTo>
                  <a:pt x="337519" y="2607537"/>
                  <a:pt x="366205" y="2586971"/>
                  <a:pt x="391240" y="2560487"/>
                </a:cubicBezTo>
                <a:cubicBezTo>
                  <a:pt x="408888" y="2542104"/>
                  <a:pt x="421391" y="2526650"/>
                  <a:pt x="444213" y="2514902"/>
                </a:cubicBezTo>
                <a:cubicBezTo>
                  <a:pt x="430215" y="2515620"/>
                  <a:pt x="415499" y="2514902"/>
                  <a:pt x="402277" y="2512690"/>
                </a:cubicBezTo>
                <a:cubicBezTo>
                  <a:pt x="382387" y="2525932"/>
                  <a:pt x="359594" y="2534750"/>
                  <a:pt x="338985" y="2547245"/>
                </a:cubicBezTo>
                <a:cubicBezTo>
                  <a:pt x="322056" y="2557557"/>
                  <a:pt x="307339" y="2571517"/>
                  <a:pt x="290410" y="2582547"/>
                </a:cubicBezTo>
                <a:cubicBezTo>
                  <a:pt x="264656" y="2600931"/>
                  <a:pt x="233757" y="2609749"/>
                  <a:pt x="202859" y="2614173"/>
                </a:cubicBezTo>
                <a:cubicBezTo>
                  <a:pt x="113814" y="2627414"/>
                  <a:pt x="59375" y="2581082"/>
                  <a:pt x="1256" y="2519297"/>
                </a:cubicBezTo>
                <a:cubicBezTo>
                  <a:pt x="-2423" y="2514902"/>
                  <a:pt x="2722" y="2509761"/>
                  <a:pt x="7120" y="2513437"/>
                </a:cubicBezTo>
                <a:cubicBezTo>
                  <a:pt x="5654" y="2510479"/>
                  <a:pt x="8615" y="2506802"/>
                  <a:pt x="12294" y="2507549"/>
                </a:cubicBezTo>
                <a:cubicBezTo>
                  <a:pt x="67480" y="2516367"/>
                  <a:pt x="110134" y="2505337"/>
                  <a:pt x="157963" y="2478135"/>
                </a:cubicBezTo>
                <a:cubicBezTo>
                  <a:pt x="183716" y="2464147"/>
                  <a:pt x="208751" y="2450187"/>
                  <a:pt x="238184" y="2445763"/>
                </a:cubicBezTo>
                <a:cubicBezTo>
                  <a:pt x="296302" y="2436945"/>
                  <a:pt x="358128" y="2459005"/>
                  <a:pt x="401530" y="2497237"/>
                </a:cubicBezTo>
                <a:lnTo>
                  <a:pt x="402277" y="2497984"/>
                </a:lnTo>
                <a:cubicBezTo>
                  <a:pt x="403743" y="2498730"/>
                  <a:pt x="405209" y="2499449"/>
                  <a:pt x="405956" y="2500913"/>
                </a:cubicBezTo>
                <a:cubicBezTo>
                  <a:pt x="424351" y="2500913"/>
                  <a:pt x="443465" y="2502407"/>
                  <a:pt x="461861" y="2500913"/>
                </a:cubicBezTo>
                <a:cubicBezTo>
                  <a:pt x="469966" y="2500195"/>
                  <a:pt x="478043" y="2499449"/>
                  <a:pt x="485401" y="2500195"/>
                </a:cubicBezTo>
                <a:cubicBezTo>
                  <a:pt x="526619" y="2493560"/>
                  <a:pt x="569302" y="2503872"/>
                  <a:pt x="612703" y="2500195"/>
                </a:cubicBezTo>
                <a:cubicBezTo>
                  <a:pt x="613451" y="2500195"/>
                  <a:pt x="614169" y="2500195"/>
                  <a:pt x="614917" y="2500195"/>
                </a:cubicBezTo>
                <a:cubicBezTo>
                  <a:pt x="618596" y="2499449"/>
                  <a:pt x="622275" y="2501660"/>
                  <a:pt x="623022" y="2505337"/>
                </a:cubicBezTo>
                <a:cubicBezTo>
                  <a:pt x="642136" y="2503872"/>
                  <a:pt x="662745" y="2499449"/>
                  <a:pt x="681140" y="2497984"/>
                </a:cubicBezTo>
                <a:cubicBezTo>
                  <a:pt x="703215" y="2496519"/>
                  <a:pt x="726037" y="2492842"/>
                  <a:pt x="748830" y="2491377"/>
                </a:cubicBezTo>
                <a:cubicBezTo>
                  <a:pt x="743685" y="2486207"/>
                  <a:pt x="739287" y="2478853"/>
                  <a:pt x="735579" y="2473712"/>
                </a:cubicBezTo>
                <a:cubicBezTo>
                  <a:pt x="726037" y="2459005"/>
                  <a:pt x="721610" y="2439157"/>
                  <a:pt x="709826" y="2425915"/>
                </a:cubicBezTo>
                <a:cubicBezTo>
                  <a:pt x="709107" y="2425197"/>
                  <a:pt x="709107" y="2425197"/>
                  <a:pt x="709107" y="2424450"/>
                </a:cubicBezTo>
                <a:cubicBezTo>
                  <a:pt x="707641" y="2426662"/>
                  <a:pt x="705428" y="2428127"/>
                  <a:pt x="701749" y="2428127"/>
                </a:cubicBezTo>
                <a:cubicBezTo>
                  <a:pt x="659813" y="2428873"/>
                  <a:pt x="621527" y="2393572"/>
                  <a:pt x="595055" y="2356058"/>
                </a:cubicBezTo>
                <a:cubicBezTo>
                  <a:pt x="595774" y="2370765"/>
                  <a:pt x="595774" y="2386218"/>
                  <a:pt x="595055" y="2400925"/>
                </a:cubicBezTo>
                <a:cubicBezTo>
                  <a:pt x="594308" y="2412673"/>
                  <a:pt x="595055" y="2425915"/>
                  <a:pt x="587697" y="2434733"/>
                </a:cubicBezTo>
                <a:cubicBezTo>
                  <a:pt x="589163" y="2439904"/>
                  <a:pt x="584737" y="2445045"/>
                  <a:pt x="580339" y="2446510"/>
                </a:cubicBezTo>
                <a:cubicBezTo>
                  <a:pt x="579592" y="2447257"/>
                  <a:pt x="579592" y="2447975"/>
                  <a:pt x="578873" y="2447975"/>
                </a:cubicBezTo>
                <a:cubicBezTo>
                  <a:pt x="478790" y="2526650"/>
                  <a:pt x="350022" y="2422238"/>
                  <a:pt x="274227" y="2356805"/>
                </a:cubicBezTo>
                <a:cubicBezTo>
                  <a:pt x="258045" y="2342816"/>
                  <a:pt x="235223" y="2333998"/>
                  <a:pt x="222720" y="2316361"/>
                </a:cubicBezTo>
                <a:cubicBezTo>
                  <a:pt x="214643" y="2305331"/>
                  <a:pt x="210964" y="2288413"/>
                  <a:pt x="204325" y="2275918"/>
                </a:cubicBezTo>
                <a:cubicBezTo>
                  <a:pt x="196248" y="2261211"/>
                  <a:pt x="187395" y="2247969"/>
                  <a:pt x="180037" y="2232516"/>
                </a:cubicBezTo>
                <a:cubicBezTo>
                  <a:pt x="153565" y="2175182"/>
                  <a:pt x="140314" y="2114862"/>
                  <a:pt x="95418" y="2067065"/>
                </a:cubicBezTo>
                <a:cubicBezTo>
                  <a:pt x="92486" y="2063388"/>
                  <a:pt x="94700" y="2058993"/>
                  <a:pt x="98379" y="2058993"/>
                </a:cubicBezTo>
                <a:cubicBezTo>
                  <a:pt x="98379" y="2056035"/>
                  <a:pt x="101310" y="2053852"/>
                  <a:pt x="104271" y="2055317"/>
                </a:cubicBezTo>
                <a:cubicBezTo>
                  <a:pt x="131490" y="2072953"/>
                  <a:pt x="159457" y="2066347"/>
                  <a:pt x="188890" y="2069276"/>
                </a:cubicBezTo>
                <a:cubicBezTo>
                  <a:pt x="209470" y="2070741"/>
                  <a:pt x="229360" y="2075912"/>
                  <a:pt x="248474" y="2081053"/>
                </a:cubicBezTo>
                <a:cubicBezTo>
                  <a:pt x="265403" y="2085448"/>
                  <a:pt x="281586" y="2090618"/>
                  <a:pt x="297768" y="2096478"/>
                </a:cubicBezTo>
                <a:cubicBezTo>
                  <a:pt x="299262" y="2095013"/>
                  <a:pt x="301447" y="2095013"/>
                  <a:pt x="302194" y="2096478"/>
                </a:cubicBezTo>
                <a:cubicBezTo>
                  <a:pt x="302194" y="2097225"/>
                  <a:pt x="302942" y="2097225"/>
                  <a:pt x="302942" y="2097972"/>
                </a:cubicBezTo>
                <a:cubicBezTo>
                  <a:pt x="323521" y="2105325"/>
                  <a:pt x="343412" y="2113397"/>
                  <a:pt x="362526" y="2122962"/>
                </a:cubicBezTo>
                <a:cubicBezTo>
                  <a:pt x="426536" y="2153840"/>
                  <a:pt x="493507" y="2194284"/>
                  <a:pt x="543548" y="2247969"/>
                </a:cubicBezTo>
                <a:cubicBezTo>
                  <a:pt x="537656" y="2230333"/>
                  <a:pt x="532511" y="2211949"/>
                  <a:pt x="526619" y="2194284"/>
                </a:cubicBezTo>
                <a:cubicBezTo>
                  <a:pt x="514115" y="2156799"/>
                  <a:pt x="500118" y="2119285"/>
                  <a:pt x="495720" y="2080307"/>
                </a:cubicBezTo>
                <a:cubicBezTo>
                  <a:pt x="471432" y="2069276"/>
                  <a:pt x="448610" y="2062670"/>
                  <a:pt x="422857" y="2054570"/>
                </a:cubicBezTo>
                <a:cubicBezTo>
                  <a:pt x="408140" y="2050175"/>
                  <a:pt x="394919" y="2042822"/>
                  <a:pt x="383134" y="2032510"/>
                </a:cubicBezTo>
                <a:cubicBezTo>
                  <a:pt x="350770" y="2003096"/>
                  <a:pt x="347091" y="1962653"/>
                  <a:pt x="325016" y="1928844"/>
                </a:cubicBezTo>
                <a:cubicBezTo>
                  <a:pt x="306621" y="1900896"/>
                  <a:pt x="268335" y="1897219"/>
                  <a:pt x="256579" y="1863382"/>
                </a:cubicBezTo>
                <a:cubicBezTo>
                  <a:pt x="253619" y="1855311"/>
                  <a:pt x="266151" y="1852352"/>
                  <a:pt x="269082" y="1859705"/>
                </a:cubicBezTo>
                <a:cubicBezTo>
                  <a:pt x="274227" y="1873694"/>
                  <a:pt x="286012" y="1881047"/>
                  <a:pt x="299262" y="1888401"/>
                </a:cubicBezTo>
                <a:cubicBezTo>
                  <a:pt x="299981" y="1853099"/>
                  <a:pt x="338985" y="1817797"/>
                  <a:pt x="362526" y="1794990"/>
                </a:cubicBezTo>
                <a:cubicBezTo>
                  <a:pt x="394919" y="1761900"/>
                  <a:pt x="431710" y="1734698"/>
                  <a:pt x="471432" y="1710426"/>
                </a:cubicBezTo>
                <a:cubicBezTo>
                  <a:pt x="474364" y="1708961"/>
                  <a:pt x="477325" y="1713385"/>
                  <a:pt x="474364" y="1714850"/>
                </a:cubicBezTo>
                <a:cubicBezTo>
                  <a:pt x="442747" y="1735445"/>
                  <a:pt x="413314" y="1759717"/>
                  <a:pt x="386813" y="1786172"/>
                </a:cubicBezTo>
                <a:cubicBezTo>
                  <a:pt x="361060" y="1811909"/>
                  <a:pt x="315445" y="1853099"/>
                  <a:pt x="311766" y="1889866"/>
                </a:cubicBezTo>
                <a:cubicBezTo>
                  <a:pt x="311766" y="1891331"/>
                  <a:pt x="311018" y="1892796"/>
                  <a:pt x="310300" y="1893542"/>
                </a:cubicBezTo>
                <a:cubicBezTo>
                  <a:pt x="320590" y="1898684"/>
                  <a:pt x="330880" y="1904573"/>
                  <a:pt x="338238" y="1912644"/>
                </a:cubicBezTo>
                <a:cubicBezTo>
                  <a:pt x="358128" y="1935451"/>
                  <a:pt x="361807" y="1969288"/>
                  <a:pt x="379455" y="1993531"/>
                </a:cubicBezTo>
                <a:cubicBezTo>
                  <a:pt x="408140" y="2033975"/>
                  <a:pt x="447144" y="2028833"/>
                  <a:pt x="487614" y="2047216"/>
                </a:cubicBezTo>
                <a:cubicBezTo>
                  <a:pt x="506757" y="2056035"/>
                  <a:pt x="523687" y="2063388"/>
                  <a:pt x="540588" y="2069276"/>
                </a:cubicBezTo>
                <a:cubicBezTo>
                  <a:pt x="528832" y="2046498"/>
                  <a:pt x="533977" y="2017803"/>
                  <a:pt x="536908" y="1992813"/>
                </a:cubicBezTo>
                <a:cubicBezTo>
                  <a:pt x="541335" y="1952369"/>
                  <a:pt x="551625" y="1913391"/>
                  <a:pt x="574447" y="1879554"/>
                </a:cubicBezTo>
                <a:cubicBezTo>
                  <a:pt x="576660" y="1875877"/>
                  <a:pt x="582552" y="1879554"/>
                  <a:pt x="580339" y="1882512"/>
                </a:cubicBezTo>
                <a:cubicBezTo>
                  <a:pt x="561944" y="1913391"/>
                  <a:pt x="556051" y="1945016"/>
                  <a:pt x="553119" y="1980318"/>
                </a:cubicBezTo>
                <a:cubicBezTo>
                  <a:pt x="550906" y="2007520"/>
                  <a:pt x="542082" y="2050175"/>
                  <a:pt x="561944" y="2073700"/>
                </a:cubicBezTo>
                <a:cubicBezTo>
                  <a:pt x="562662" y="2074418"/>
                  <a:pt x="562662" y="2074418"/>
                  <a:pt x="562662" y="2075165"/>
                </a:cubicBezTo>
                <a:cubicBezTo>
                  <a:pt x="583271" y="2078842"/>
                  <a:pt x="605345" y="2078095"/>
                  <a:pt x="630380" y="2068558"/>
                </a:cubicBezTo>
                <a:cubicBezTo>
                  <a:pt x="643602" y="2064135"/>
                  <a:pt x="649494" y="2082518"/>
                  <a:pt x="639204" y="2089872"/>
                </a:cubicBezTo>
                <a:cubicBezTo>
                  <a:pt x="659066" y="2124427"/>
                  <a:pt x="718678" y="2146487"/>
                  <a:pt x="743685" y="2178112"/>
                </a:cubicBezTo>
                <a:cubicBezTo>
                  <a:pt x="745898" y="2181042"/>
                  <a:pt x="748111" y="2183254"/>
                  <a:pt x="749577" y="2186212"/>
                </a:cubicBezTo>
                <a:cubicBezTo>
                  <a:pt x="750324" y="2186212"/>
                  <a:pt x="751790" y="2187677"/>
                  <a:pt x="751043" y="2189142"/>
                </a:cubicBezTo>
                <a:cubicBezTo>
                  <a:pt x="770904" y="2219302"/>
                  <a:pt x="772399" y="2248716"/>
                  <a:pt x="781223" y="2283989"/>
                </a:cubicBezTo>
                <a:cubicBezTo>
                  <a:pt x="790047" y="2319291"/>
                  <a:pt x="806229" y="2334745"/>
                  <a:pt x="785620" y="2371511"/>
                </a:cubicBezTo>
                <a:cubicBezTo>
                  <a:pt x="771651" y="2396501"/>
                  <a:pt x="751790" y="2415632"/>
                  <a:pt x="723823" y="2420026"/>
                </a:cubicBezTo>
                <a:cubicBezTo>
                  <a:pt x="723076" y="2421520"/>
                  <a:pt x="721610" y="2421520"/>
                  <a:pt x="720144" y="2420773"/>
                </a:cubicBezTo>
                <a:cubicBezTo>
                  <a:pt x="718678" y="2420773"/>
                  <a:pt x="717931" y="2421520"/>
                  <a:pt x="716465" y="2421520"/>
                </a:cubicBezTo>
                <a:cubicBezTo>
                  <a:pt x="726755" y="2426662"/>
                  <a:pt x="730434" y="2444298"/>
                  <a:pt x="734861" y="2453117"/>
                </a:cubicBezTo>
                <a:cubicBezTo>
                  <a:pt x="739287" y="2462682"/>
                  <a:pt x="745151" y="2472247"/>
                  <a:pt x="752509" y="2479600"/>
                </a:cubicBezTo>
                <a:cubicBezTo>
                  <a:pt x="757682" y="2484024"/>
                  <a:pt x="762827" y="2486954"/>
                  <a:pt x="767225" y="2492095"/>
                </a:cubicBezTo>
                <a:lnTo>
                  <a:pt x="767972" y="2492095"/>
                </a:lnTo>
                <a:cubicBezTo>
                  <a:pt x="771651" y="2491377"/>
                  <a:pt x="774583" y="2495772"/>
                  <a:pt x="771651" y="2498730"/>
                </a:cubicBezTo>
                <a:cubicBezTo>
                  <a:pt x="770904" y="2499449"/>
                  <a:pt x="770186" y="2499449"/>
                  <a:pt x="770186" y="2500195"/>
                </a:cubicBezTo>
                <a:cubicBezTo>
                  <a:pt x="787115" y="2500195"/>
                  <a:pt x="795939" y="2507549"/>
                  <a:pt x="815053" y="2512690"/>
                </a:cubicBezTo>
                <a:cubicBezTo>
                  <a:pt x="840807" y="2520044"/>
                  <a:pt x="870239" y="2514902"/>
                  <a:pt x="896740" y="2516367"/>
                </a:cubicBezTo>
                <a:cubicBezTo>
                  <a:pt x="903351" y="2516367"/>
                  <a:pt x="904846" y="2525932"/>
                  <a:pt x="898206" y="2528144"/>
                </a:cubicBezTo>
                <a:cubicBezTo>
                  <a:pt x="895274" y="2528862"/>
                  <a:pt x="892314" y="2529609"/>
                  <a:pt x="889382" y="2530327"/>
                </a:cubicBezTo>
                <a:cubicBezTo>
                  <a:pt x="933531" y="2550922"/>
                  <a:pt x="974001" y="2584759"/>
                  <a:pt x="1010792" y="2616384"/>
                </a:cubicBezTo>
                <a:cubicBezTo>
                  <a:pt x="1034332" y="2636233"/>
                  <a:pt x="1051981" y="2659758"/>
                  <a:pt x="1071871" y="2682565"/>
                </a:cubicBezTo>
                <a:cubicBezTo>
                  <a:pt x="1087306" y="2700201"/>
                  <a:pt x="1106448" y="2711978"/>
                  <a:pt x="1124844" y="2725938"/>
                </a:cubicBezTo>
                <a:cubicBezTo>
                  <a:pt x="1119699" y="2711231"/>
                  <a:pt x="1114525" y="2697271"/>
                  <a:pt x="1110127" y="2682565"/>
                </a:cubicBezTo>
                <a:cubicBezTo>
                  <a:pt x="1075550" y="2622991"/>
                  <a:pt x="1048301" y="2554599"/>
                  <a:pt x="1030653" y="2488419"/>
                </a:cubicBezTo>
                <a:cubicBezTo>
                  <a:pt x="1021082" y="2453117"/>
                  <a:pt x="1016684" y="2417097"/>
                  <a:pt x="1007860" y="2381795"/>
                </a:cubicBezTo>
                <a:cubicBezTo>
                  <a:pt x="999007" y="2347986"/>
                  <a:pt x="984291" y="2315614"/>
                  <a:pt x="978428" y="2280312"/>
                </a:cubicBezTo>
                <a:cubicBezTo>
                  <a:pt x="971788" y="2245039"/>
                  <a:pt x="975467" y="2208991"/>
                  <a:pt x="975467" y="2173689"/>
                </a:cubicBezTo>
                <a:cubicBezTo>
                  <a:pt x="975467" y="2132527"/>
                  <a:pt x="966643" y="2092802"/>
                  <a:pt x="964430" y="2052358"/>
                </a:cubicBezTo>
                <a:cubicBezTo>
                  <a:pt x="960751" y="1991348"/>
                  <a:pt x="971788" y="1927351"/>
                  <a:pt x="984291" y="1867059"/>
                </a:cubicBezTo>
                <a:cubicBezTo>
                  <a:pt x="971069" y="1887654"/>
                  <a:pt x="953393" y="1902361"/>
                  <a:pt x="936463" y="1921491"/>
                </a:cubicBezTo>
                <a:cubicBezTo>
                  <a:pt x="912204" y="1948693"/>
                  <a:pt x="904099" y="1984713"/>
                  <a:pt x="873919" y="2006773"/>
                </a:cubicBezTo>
                <a:cubicBezTo>
                  <a:pt x="848912" y="2025903"/>
                  <a:pt x="818732" y="2034721"/>
                  <a:pt x="789300" y="2042822"/>
                </a:cubicBezTo>
                <a:cubicBezTo>
                  <a:pt x="743685" y="2055317"/>
                  <a:pt x="698788" y="2069276"/>
                  <a:pt x="653173" y="2081053"/>
                </a:cubicBezTo>
                <a:cubicBezTo>
                  <a:pt x="646562" y="2082518"/>
                  <a:pt x="643602" y="2072953"/>
                  <a:pt x="650242" y="2070770"/>
                </a:cubicBezTo>
                <a:cubicBezTo>
                  <a:pt x="689964" y="2056781"/>
                  <a:pt x="730434" y="2045033"/>
                  <a:pt x="770186" y="2031792"/>
                </a:cubicBezTo>
                <a:cubicBezTo>
                  <a:pt x="803297" y="2020761"/>
                  <a:pt x="840088" y="2011196"/>
                  <a:pt x="866560" y="1986924"/>
                </a:cubicBezTo>
                <a:cubicBezTo>
                  <a:pt x="868774" y="1984713"/>
                  <a:pt x="870987" y="1982530"/>
                  <a:pt x="873200" y="1980318"/>
                </a:cubicBezTo>
                <a:cubicBezTo>
                  <a:pt x="863629" y="1931774"/>
                  <a:pt x="859949" y="1889119"/>
                  <a:pt x="831983" y="1845746"/>
                </a:cubicBezTo>
                <a:cubicBezTo>
                  <a:pt x="829769" y="1842816"/>
                  <a:pt x="834943" y="1839139"/>
                  <a:pt x="837128" y="1842069"/>
                </a:cubicBezTo>
                <a:cubicBezTo>
                  <a:pt x="868774" y="1878089"/>
                  <a:pt x="879092" y="1919279"/>
                  <a:pt x="884956" y="1964146"/>
                </a:cubicBezTo>
                <a:cubicBezTo>
                  <a:pt x="895993" y="1946481"/>
                  <a:pt x="903351" y="1927379"/>
                  <a:pt x="917349" y="1911179"/>
                </a:cubicBezTo>
                <a:cubicBezTo>
                  <a:pt x="935744" y="1890613"/>
                  <a:pt x="956353" y="1873694"/>
                  <a:pt x="969575" y="1850887"/>
                </a:cubicBezTo>
                <a:cubicBezTo>
                  <a:pt x="969575" y="1850887"/>
                  <a:pt x="969575" y="1850887"/>
                  <a:pt x="969575" y="1850169"/>
                </a:cubicBezTo>
                <a:cubicBezTo>
                  <a:pt x="952674" y="1815585"/>
                  <a:pt x="925426" y="1784707"/>
                  <a:pt x="890848" y="1767070"/>
                </a:cubicBezTo>
                <a:cubicBezTo>
                  <a:pt x="887169" y="1764859"/>
                  <a:pt x="890129" y="1759717"/>
                  <a:pt x="894527" y="1761182"/>
                </a:cubicBezTo>
                <a:cubicBezTo>
                  <a:pt x="930599" y="1777354"/>
                  <a:pt x="958538" y="1801625"/>
                  <a:pt x="976933" y="1836180"/>
                </a:cubicBezTo>
                <a:cubicBezTo>
                  <a:pt x="978428" y="1831757"/>
                  <a:pt x="979893" y="1827362"/>
                  <a:pt x="981359" y="1822939"/>
                </a:cubicBezTo>
                <a:cubicBezTo>
                  <a:pt x="990931" y="1781030"/>
                  <a:pt x="965896" y="1764859"/>
                  <a:pt x="950461" y="1732486"/>
                </a:cubicBezTo>
                <a:cubicBezTo>
                  <a:pt x="943103" y="1717062"/>
                  <a:pt x="943103" y="1697213"/>
                  <a:pt x="931318" y="1683225"/>
                </a:cubicBezTo>
                <a:cubicBezTo>
                  <a:pt x="920281" y="1669983"/>
                  <a:pt x="899672" y="1661165"/>
                  <a:pt x="885703" y="1650881"/>
                </a:cubicBezTo>
                <a:cubicBezTo>
                  <a:pt x="845980" y="1621468"/>
                  <a:pt x="811374" y="1583236"/>
                  <a:pt x="800337" y="1533946"/>
                </a:cubicBezTo>
                <a:cubicBezTo>
                  <a:pt x="799618" y="1533946"/>
                  <a:pt x="798871" y="1534692"/>
                  <a:pt x="798152" y="1534692"/>
                </a:cubicBezTo>
                <a:cubicBezTo>
                  <a:pt x="792260" y="1536157"/>
                  <a:pt x="786368" y="1533227"/>
                  <a:pt x="780475" y="1533946"/>
                </a:cubicBezTo>
                <a:cubicBezTo>
                  <a:pt x="776078" y="1534692"/>
                  <a:pt x="772399" y="1536157"/>
                  <a:pt x="769438" y="1537622"/>
                </a:cubicBezTo>
                <a:cubicBezTo>
                  <a:pt x="776796" y="1572206"/>
                  <a:pt x="773117" y="1606761"/>
                  <a:pt x="772399" y="1642063"/>
                </a:cubicBezTo>
                <a:cubicBezTo>
                  <a:pt x="770904" y="1692043"/>
                  <a:pt x="781223" y="1739840"/>
                  <a:pt x="802550" y="1784707"/>
                </a:cubicBezTo>
                <a:cubicBezTo>
                  <a:pt x="804016" y="1787637"/>
                  <a:pt x="799618" y="1790595"/>
                  <a:pt x="798152" y="1787637"/>
                </a:cubicBezTo>
                <a:cubicBezTo>
                  <a:pt x="755469" y="1708243"/>
                  <a:pt x="765041" y="1629539"/>
                  <a:pt x="756935" y="1544257"/>
                </a:cubicBezTo>
                <a:cubicBezTo>
                  <a:pt x="750324" y="1547187"/>
                  <a:pt x="742966" y="1548652"/>
                  <a:pt x="736326" y="1548652"/>
                </a:cubicBezTo>
                <a:cubicBezTo>
                  <a:pt x="726755" y="1594984"/>
                  <a:pt x="694391" y="1636175"/>
                  <a:pt x="680393" y="1681760"/>
                </a:cubicBezTo>
                <a:cubicBezTo>
                  <a:pt x="661279" y="1744263"/>
                  <a:pt x="643602" y="1814867"/>
                  <a:pt x="648776" y="1880301"/>
                </a:cubicBezTo>
                <a:cubicBezTo>
                  <a:pt x="648776" y="1883977"/>
                  <a:pt x="642883" y="1883977"/>
                  <a:pt x="642883" y="1880301"/>
                </a:cubicBezTo>
                <a:cubicBezTo>
                  <a:pt x="636244" y="1818544"/>
                  <a:pt x="648776" y="1758223"/>
                  <a:pt x="663492" y="1698678"/>
                </a:cubicBezTo>
                <a:cubicBezTo>
                  <a:pt x="669356" y="1673660"/>
                  <a:pt x="677461" y="1648670"/>
                  <a:pt x="687751" y="1625145"/>
                </a:cubicBezTo>
                <a:cubicBezTo>
                  <a:pt x="699536" y="1598661"/>
                  <a:pt x="714999" y="1575883"/>
                  <a:pt x="722357" y="1547934"/>
                </a:cubicBezTo>
                <a:cubicBezTo>
                  <a:pt x="718678" y="1547187"/>
                  <a:pt x="715718" y="1546469"/>
                  <a:pt x="712786" y="1544976"/>
                </a:cubicBezTo>
                <a:cubicBezTo>
                  <a:pt x="703215" y="1564853"/>
                  <a:pt x="685567" y="1581024"/>
                  <a:pt x="670850" y="1597943"/>
                </a:cubicBezTo>
                <a:cubicBezTo>
                  <a:pt x="645815" y="1626609"/>
                  <a:pt x="623022" y="1656023"/>
                  <a:pt x="617130" y="1694255"/>
                </a:cubicBezTo>
                <a:cubicBezTo>
                  <a:pt x="616382" y="1697931"/>
                  <a:pt x="610490" y="1697213"/>
                  <a:pt x="611238" y="1693537"/>
                </a:cubicBezTo>
                <a:cubicBezTo>
                  <a:pt x="614169" y="1661911"/>
                  <a:pt x="625207" y="1635428"/>
                  <a:pt x="643602" y="1609691"/>
                </a:cubicBezTo>
                <a:cubicBezTo>
                  <a:pt x="660532" y="1586166"/>
                  <a:pt x="679674" y="1558964"/>
                  <a:pt x="701001" y="1539116"/>
                </a:cubicBezTo>
                <a:cubicBezTo>
                  <a:pt x="699536" y="1538369"/>
                  <a:pt x="698788" y="1537622"/>
                  <a:pt x="697322" y="1536904"/>
                </a:cubicBezTo>
                <a:cubicBezTo>
                  <a:pt x="696604" y="1536904"/>
                  <a:pt x="695109" y="1537622"/>
                  <a:pt x="694391" y="1537622"/>
                </a:cubicBezTo>
                <a:cubicBezTo>
                  <a:pt x="688498" y="1537622"/>
                  <a:pt x="685567" y="1535439"/>
                  <a:pt x="681887" y="1531016"/>
                </a:cubicBezTo>
                <a:cubicBezTo>
                  <a:pt x="679674" y="1530269"/>
                  <a:pt x="676714" y="1530269"/>
                  <a:pt x="674529" y="1530269"/>
                </a:cubicBezTo>
                <a:cubicBezTo>
                  <a:pt x="668637" y="1530269"/>
                  <a:pt x="667890" y="1521451"/>
                  <a:pt x="673035" y="1519986"/>
                </a:cubicBezTo>
                <a:cubicBezTo>
                  <a:pt x="676714" y="1518521"/>
                  <a:pt x="679674" y="1518521"/>
                  <a:pt x="681887" y="1517774"/>
                </a:cubicBezTo>
                <a:cubicBezTo>
                  <a:pt x="681887" y="1517774"/>
                  <a:pt x="681887" y="1517774"/>
                  <a:pt x="681887" y="1517056"/>
                </a:cubicBezTo>
                <a:cubicBezTo>
                  <a:pt x="684072" y="1514844"/>
                  <a:pt x="687032" y="1512632"/>
                  <a:pt x="689964" y="1512632"/>
                </a:cubicBezTo>
                <a:cubicBezTo>
                  <a:pt x="689964" y="1511885"/>
                  <a:pt x="689246" y="1511885"/>
                  <a:pt x="689246" y="1511167"/>
                </a:cubicBezTo>
                <a:cubicBezTo>
                  <a:pt x="684819" y="1505279"/>
                  <a:pt x="690712" y="1497179"/>
                  <a:pt x="697322" y="1496461"/>
                </a:cubicBezTo>
                <a:cubicBezTo>
                  <a:pt x="698070" y="1496461"/>
                  <a:pt x="698788" y="1496461"/>
                  <a:pt x="699536" y="1496461"/>
                </a:cubicBezTo>
                <a:cubicBezTo>
                  <a:pt x="707641" y="1496461"/>
                  <a:pt x="712786" y="1505279"/>
                  <a:pt x="708360" y="1512632"/>
                </a:cubicBezTo>
                <a:cubicBezTo>
                  <a:pt x="706894" y="1514844"/>
                  <a:pt x="704681" y="1516309"/>
                  <a:pt x="703215" y="1517056"/>
                </a:cubicBezTo>
                <a:cubicBezTo>
                  <a:pt x="703962" y="1518521"/>
                  <a:pt x="704681" y="1519986"/>
                  <a:pt x="705428" y="1521451"/>
                </a:cubicBezTo>
                <a:cubicBezTo>
                  <a:pt x="705428" y="1522197"/>
                  <a:pt x="705428" y="1522915"/>
                  <a:pt x="705428" y="1523662"/>
                </a:cubicBezTo>
                <a:cubicBezTo>
                  <a:pt x="712786" y="1526592"/>
                  <a:pt x="720144" y="1529551"/>
                  <a:pt x="726755" y="1530269"/>
                </a:cubicBezTo>
                <a:cubicBezTo>
                  <a:pt x="728968" y="1529551"/>
                  <a:pt x="731181" y="1529551"/>
                  <a:pt x="733395" y="1530269"/>
                </a:cubicBezTo>
                <a:cubicBezTo>
                  <a:pt x="737074" y="1530269"/>
                  <a:pt x="740006" y="1529551"/>
                  <a:pt x="743685" y="1528086"/>
                </a:cubicBezTo>
                <a:cubicBezTo>
                  <a:pt x="743685" y="1525874"/>
                  <a:pt x="744432" y="1523662"/>
                  <a:pt x="745151" y="1522197"/>
                </a:cubicBezTo>
                <a:cubicBezTo>
                  <a:pt x="746645" y="1519239"/>
                  <a:pt x="749577" y="1517774"/>
                  <a:pt x="752509" y="1517056"/>
                </a:cubicBezTo>
                <a:cubicBezTo>
                  <a:pt x="752509" y="1517056"/>
                  <a:pt x="753256" y="1517056"/>
                  <a:pt x="753256" y="1516309"/>
                </a:cubicBezTo>
                <a:lnTo>
                  <a:pt x="754003" y="1516309"/>
                </a:lnTo>
                <a:cubicBezTo>
                  <a:pt x="757682" y="1515562"/>
                  <a:pt x="761361" y="1516309"/>
                  <a:pt x="764293" y="1518521"/>
                </a:cubicBezTo>
                <a:cubicBezTo>
                  <a:pt x="767225" y="1517056"/>
                  <a:pt x="770904" y="1515562"/>
                  <a:pt x="775331" y="1515562"/>
                </a:cubicBezTo>
                <a:cubicBezTo>
                  <a:pt x="786368" y="1514097"/>
                  <a:pt x="794473" y="1512632"/>
                  <a:pt x="804016" y="1508209"/>
                </a:cubicBezTo>
                <a:lnTo>
                  <a:pt x="804763" y="1507491"/>
                </a:lnTo>
                <a:cubicBezTo>
                  <a:pt x="792260" y="1505279"/>
                  <a:pt x="792979" y="1485431"/>
                  <a:pt x="806976" y="1485431"/>
                </a:cubicBezTo>
                <a:cubicBezTo>
                  <a:pt x="811374" y="1485431"/>
                  <a:pt x="815053" y="1487642"/>
                  <a:pt x="816548" y="1491319"/>
                </a:cubicBezTo>
                <a:cubicBezTo>
                  <a:pt x="818014" y="1488360"/>
                  <a:pt x="818732" y="1486149"/>
                  <a:pt x="820227" y="1483219"/>
                </a:cubicBezTo>
                <a:cubicBezTo>
                  <a:pt x="820227" y="1479542"/>
                  <a:pt x="819480" y="1476612"/>
                  <a:pt x="819480" y="1472936"/>
                </a:cubicBezTo>
                <a:cubicBezTo>
                  <a:pt x="819480" y="1464835"/>
                  <a:pt x="829051" y="1464089"/>
                  <a:pt x="832730" y="1469259"/>
                </a:cubicBezTo>
                <a:cubicBezTo>
                  <a:pt x="833449" y="1469259"/>
                  <a:pt x="833449" y="1469259"/>
                  <a:pt x="834196" y="1469259"/>
                </a:cubicBezTo>
                <a:cubicBezTo>
                  <a:pt x="835662" y="1468512"/>
                  <a:pt x="837128" y="1467765"/>
                  <a:pt x="837875" y="1467765"/>
                </a:cubicBezTo>
                <a:cubicBezTo>
                  <a:pt x="834196" y="1464835"/>
                  <a:pt x="831983" y="1458947"/>
                  <a:pt x="836409" y="1453805"/>
                </a:cubicBezTo>
                <a:cubicBezTo>
                  <a:pt x="840807" y="1447917"/>
                  <a:pt x="835662" y="1419968"/>
                  <a:pt x="836409" y="1411897"/>
                </a:cubicBezTo>
                <a:cubicBezTo>
                  <a:pt x="837128" y="1404543"/>
                  <a:pt x="840807" y="1399402"/>
                  <a:pt x="843020" y="1392767"/>
                </a:cubicBezTo>
                <a:cubicBezTo>
                  <a:pt x="843020" y="1392049"/>
                  <a:pt x="843020" y="1392049"/>
                  <a:pt x="843767" y="1391302"/>
                </a:cubicBezTo>
                <a:cubicBezTo>
                  <a:pt x="842301" y="1391302"/>
                  <a:pt x="840807" y="1391302"/>
                  <a:pt x="840088" y="1389837"/>
                </a:cubicBezTo>
                <a:cubicBezTo>
                  <a:pt x="839341" y="1389090"/>
                  <a:pt x="838622" y="1388372"/>
                  <a:pt x="837875" y="1387625"/>
                </a:cubicBezTo>
                <a:cubicBezTo>
                  <a:pt x="831983" y="1381018"/>
                  <a:pt x="842301" y="1375130"/>
                  <a:pt x="845980" y="1379525"/>
                </a:cubicBezTo>
                <a:cubicBezTo>
                  <a:pt x="846699" y="1369242"/>
                  <a:pt x="841554" y="1361888"/>
                  <a:pt x="831983" y="1352323"/>
                </a:cubicBezTo>
                <a:cubicBezTo>
                  <a:pt x="823159" y="1343505"/>
                  <a:pt x="812869" y="1336151"/>
                  <a:pt x="801831" y="1330263"/>
                </a:cubicBezTo>
                <a:cubicBezTo>
                  <a:pt x="795192" y="1327333"/>
                  <a:pt x="799618" y="1316303"/>
                  <a:pt x="806976" y="1318515"/>
                </a:cubicBezTo>
                <a:cubicBezTo>
                  <a:pt x="809908" y="1319233"/>
                  <a:pt x="812869" y="1320698"/>
                  <a:pt x="816548" y="1322192"/>
                </a:cubicBezTo>
                <a:cubicBezTo>
                  <a:pt x="849660" y="1284678"/>
                  <a:pt x="859949" y="1242023"/>
                  <a:pt x="879092" y="1197184"/>
                </a:cubicBezTo>
                <a:cubicBezTo>
                  <a:pt x="893061" y="1164094"/>
                  <a:pt x="910709" y="1134681"/>
                  <a:pt x="933531" y="1107450"/>
                </a:cubicBezTo>
                <a:cubicBezTo>
                  <a:pt x="935744" y="1104520"/>
                  <a:pt x="940889" y="1108197"/>
                  <a:pt x="938676" y="1111127"/>
                </a:cubicBezTo>
                <a:cubicBezTo>
                  <a:pt x="907030" y="1153064"/>
                  <a:pt x="890848" y="1203044"/>
                  <a:pt x="873919" y="1252335"/>
                </a:cubicBezTo>
                <a:cubicBezTo>
                  <a:pt x="864376" y="1281001"/>
                  <a:pt x="853339" y="1311161"/>
                  <a:pt x="827585" y="1328798"/>
                </a:cubicBezTo>
                <a:cubicBezTo>
                  <a:pt x="837128" y="1334687"/>
                  <a:pt x="846699" y="1342758"/>
                  <a:pt x="854057" y="1352323"/>
                </a:cubicBezTo>
                <a:cubicBezTo>
                  <a:pt x="905564" y="1290566"/>
                  <a:pt x="959285" y="1230274"/>
                  <a:pt x="1013724" y="1171447"/>
                </a:cubicBezTo>
                <a:cubicBezTo>
                  <a:pt x="1058620" y="1122157"/>
                  <a:pt x="1104982" y="1055977"/>
                  <a:pt x="1165314" y="1025098"/>
                </a:cubicBezTo>
                <a:cubicBezTo>
                  <a:pt x="1168245" y="1023633"/>
                  <a:pt x="1170459" y="1028057"/>
                  <a:pt x="1167527" y="1029522"/>
                </a:cubicBezTo>
                <a:cubicBezTo>
                  <a:pt x="1134415" y="1047905"/>
                  <a:pt x="1109380" y="1080995"/>
                  <a:pt x="1084374" y="1108944"/>
                </a:cubicBezTo>
                <a:cubicBezTo>
                  <a:pt x="1059339" y="1136146"/>
                  <a:pt x="1034332" y="1163347"/>
                  <a:pt x="1010045" y="1191296"/>
                </a:cubicBezTo>
                <a:cubicBezTo>
                  <a:pt x="960032" y="1247911"/>
                  <a:pt x="910709" y="1305991"/>
                  <a:pt x="862163" y="1364100"/>
                </a:cubicBezTo>
                <a:cubicBezTo>
                  <a:pt x="862881" y="1363353"/>
                  <a:pt x="862881" y="1363353"/>
                  <a:pt x="863629" y="1362635"/>
                </a:cubicBezTo>
                <a:cubicBezTo>
                  <a:pt x="947500" y="1325121"/>
                  <a:pt x="1026227" y="1279536"/>
                  <a:pt x="1098343" y="1222921"/>
                </a:cubicBezTo>
                <a:cubicBezTo>
                  <a:pt x="1100556" y="1220709"/>
                  <a:pt x="1104235" y="1224386"/>
                  <a:pt x="1102022" y="1226598"/>
                </a:cubicBezTo>
                <a:cubicBezTo>
                  <a:pt x="1031401" y="1286143"/>
                  <a:pt x="954858" y="1336151"/>
                  <a:pt x="870239" y="1374383"/>
                </a:cubicBezTo>
                <a:cubicBezTo>
                  <a:pt x="868055" y="1375130"/>
                  <a:pt x="866560" y="1375130"/>
                  <a:pt x="865094" y="1374383"/>
                </a:cubicBezTo>
                <a:cubicBezTo>
                  <a:pt x="865842" y="1377342"/>
                  <a:pt x="866560" y="1379525"/>
                  <a:pt x="866560" y="1382483"/>
                </a:cubicBezTo>
                <a:cubicBezTo>
                  <a:pt x="867308" y="1390555"/>
                  <a:pt x="864376" y="1390555"/>
                  <a:pt x="862881" y="1397908"/>
                </a:cubicBezTo>
                <a:cubicBezTo>
                  <a:pt x="857736" y="1416292"/>
                  <a:pt x="855523" y="1417038"/>
                  <a:pt x="859202" y="1433210"/>
                </a:cubicBezTo>
                <a:cubicBezTo>
                  <a:pt x="862163" y="1447199"/>
                  <a:pt x="861415" y="1456735"/>
                  <a:pt x="851844" y="1467047"/>
                </a:cubicBezTo>
                <a:cubicBezTo>
                  <a:pt x="883490" y="1475865"/>
                  <a:pt x="907030" y="1495714"/>
                  <a:pt x="942355" y="1486149"/>
                </a:cubicBezTo>
                <a:cubicBezTo>
                  <a:pt x="968856" y="1478795"/>
                  <a:pt x="989465" y="1468512"/>
                  <a:pt x="1018150" y="1469977"/>
                </a:cubicBezTo>
                <a:cubicBezTo>
                  <a:pt x="1024042" y="1469977"/>
                  <a:pt x="1024042" y="1478795"/>
                  <a:pt x="1018150" y="1479542"/>
                </a:cubicBezTo>
                <a:cubicBezTo>
                  <a:pt x="990183" y="1483219"/>
                  <a:pt x="967390" y="1500137"/>
                  <a:pt x="942355" y="1506744"/>
                </a:cubicBezTo>
                <a:cubicBezTo>
                  <a:pt x="983573" y="1513379"/>
                  <a:pt x="1022577" y="1522915"/>
                  <a:pt x="1064512" y="1512632"/>
                </a:cubicBezTo>
                <a:cubicBezTo>
                  <a:pt x="1081413" y="1508956"/>
                  <a:pt x="1096877" y="1503814"/>
                  <a:pt x="1112341" y="1498672"/>
                </a:cubicBezTo>
                <a:cubicBezTo>
                  <a:pt x="1093198" y="1493502"/>
                  <a:pt x="1073337" y="1487642"/>
                  <a:pt x="1051981" y="1483219"/>
                </a:cubicBezTo>
                <a:cubicBezTo>
                  <a:pt x="1045370" y="1481754"/>
                  <a:pt x="1045370" y="1471442"/>
                  <a:pt x="1051981" y="1469259"/>
                </a:cubicBezTo>
                <a:cubicBezTo>
                  <a:pt x="1101303" y="1456735"/>
                  <a:pt x="1145452" y="1498672"/>
                  <a:pt x="1194746" y="1473654"/>
                </a:cubicBezTo>
                <a:cubicBezTo>
                  <a:pt x="1222713" y="1459694"/>
                  <a:pt x="1255825" y="1430280"/>
                  <a:pt x="1263902" y="1399402"/>
                </a:cubicBezTo>
                <a:cubicBezTo>
                  <a:pt x="1269794" y="1378060"/>
                  <a:pt x="1266115" y="1357465"/>
                  <a:pt x="1274220" y="1336151"/>
                </a:cubicBezTo>
                <a:cubicBezTo>
                  <a:pt x="1278618" y="1325868"/>
                  <a:pt x="1284510" y="1317021"/>
                  <a:pt x="1291121" y="1308203"/>
                </a:cubicBezTo>
                <a:cubicBezTo>
                  <a:pt x="1249185" y="1328798"/>
                  <a:pt x="1203570" y="1339081"/>
                  <a:pt x="1163100" y="1361888"/>
                </a:cubicBezTo>
                <a:cubicBezTo>
                  <a:pt x="1159421" y="1364100"/>
                  <a:pt x="1155742" y="1358212"/>
                  <a:pt x="1159421" y="1356000"/>
                </a:cubicBezTo>
                <a:cubicBezTo>
                  <a:pt x="1204318" y="1327333"/>
                  <a:pt x="1254330" y="1313345"/>
                  <a:pt x="1301440" y="1289101"/>
                </a:cubicBezTo>
                <a:cubicBezTo>
                  <a:pt x="1302906" y="1288355"/>
                  <a:pt x="1303653" y="1288355"/>
                  <a:pt x="1305119" y="1288355"/>
                </a:cubicBezTo>
                <a:cubicBezTo>
                  <a:pt x="1321301" y="1261871"/>
                  <a:pt x="1324980" y="1232457"/>
                  <a:pt x="1327193" y="1201579"/>
                </a:cubicBezTo>
                <a:cubicBezTo>
                  <a:pt x="1328659" y="1183942"/>
                  <a:pt x="1327912" y="1168489"/>
                  <a:pt x="1323514" y="1154529"/>
                </a:cubicBezTo>
                <a:cubicBezTo>
                  <a:pt x="1297013" y="1174377"/>
                  <a:pt x="1255825" y="1178054"/>
                  <a:pt x="1223432" y="1180984"/>
                </a:cubicBezTo>
                <a:cubicBezTo>
                  <a:pt x="1219753" y="1181731"/>
                  <a:pt x="1219034" y="1175124"/>
                  <a:pt x="1222713" y="1174377"/>
                </a:cubicBezTo>
                <a:cubicBezTo>
                  <a:pt x="1239614" y="1171447"/>
                  <a:pt x="1255825" y="1166277"/>
                  <a:pt x="1272007" y="1161882"/>
                </a:cubicBezTo>
                <a:cubicBezTo>
                  <a:pt x="1288189" y="1156741"/>
                  <a:pt x="1303653" y="1148641"/>
                  <a:pt x="1320554" y="1145711"/>
                </a:cubicBezTo>
                <a:cubicBezTo>
                  <a:pt x="1316156" y="1133187"/>
                  <a:pt x="1308051" y="1120692"/>
                  <a:pt x="1296295" y="1108944"/>
                </a:cubicBezTo>
                <a:cubicBezTo>
                  <a:pt x="1276405" y="1087602"/>
                  <a:pt x="1253612" y="1069218"/>
                  <a:pt x="1232256" y="1048623"/>
                </a:cubicBezTo>
                <a:cubicBezTo>
                  <a:pt x="1227111" y="1043482"/>
                  <a:pt x="1234469" y="1036875"/>
                  <a:pt x="1239614" y="1041270"/>
                </a:cubicBezTo>
                <a:cubicBezTo>
                  <a:pt x="1290403" y="1084672"/>
                  <a:pt x="1344123" y="1117015"/>
                  <a:pt x="1345589" y="1188337"/>
                </a:cubicBezTo>
                <a:cubicBezTo>
                  <a:pt x="1345589" y="1203044"/>
                  <a:pt x="1345589" y="1219244"/>
                  <a:pt x="1344123" y="1234669"/>
                </a:cubicBezTo>
                <a:cubicBezTo>
                  <a:pt x="1349987" y="1230993"/>
                  <a:pt x="1356626" y="1227316"/>
                  <a:pt x="1363237" y="1224386"/>
                </a:cubicBezTo>
                <a:cubicBezTo>
                  <a:pt x="1370595" y="1220709"/>
                  <a:pt x="1377953" y="1215568"/>
                  <a:pt x="1386059" y="1211891"/>
                </a:cubicBezTo>
                <a:cubicBezTo>
                  <a:pt x="1386059" y="1210397"/>
                  <a:pt x="1386059" y="1208932"/>
                  <a:pt x="1386059" y="1207467"/>
                </a:cubicBezTo>
                <a:cubicBezTo>
                  <a:pt x="1399309" y="1151570"/>
                  <a:pt x="1426529" y="1106732"/>
                  <a:pt x="1465533" y="1067753"/>
                </a:cubicBezTo>
                <a:cubicBezTo>
                  <a:pt x="1464786" y="1067007"/>
                  <a:pt x="1464038" y="1066289"/>
                  <a:pt x="1464038" y="1064824"/>
                </a:cubicBezTo>
                <a:cubicBezTo>
                  <a:pt x="1463320" y="1062612"/>
                  <a:pt x="1462572" y="1060400"/>
                  <a:pt x="1461854" y="1058188"/>
                </a:cubicBezTo>
                <a:cubicBezTo>
                  <a:pt x="1461106" y="1056723"/>
                  <a:pt x="1459641" y="1055259"/>
                  <a:pt x="1459641" y="1053047"/>
                </a:cubicBezTo>
                <a:cubicBezTo>
                  <a:pt x="1438285" y="998643"/>
                  <a:pt x="1412531" y="945676"/>
                  <a:pt x="1379419" y="897879"/>
                </a:cubicBezTo>
                <a:cubicBezTo>
                  <a:pt x="1339697" y="840546"/>
                  <a:pt x="1285258" y="808921"/>
                  <a:pt x="1227111" y="772872"/>
                </a:cubicBezTo>
                <a:cubicBezTo>
                  <a:pt x="1223432" y="770689"/>
                  <a:pt x="1226392" y="765519"/>
                  <a:pt x="1230790" y="767012"/>
                </a:cubicBezTo>
                <a:cubicBezTo>
                  <a:pt x="1289655" y="796426"/>
                  <a:pt x="1345589" y="833193"/>
                  <a:pt x="1386059" y="886131"/>
                </a:cubicBezTo>
                <a:cubicBezTo>
                  <a:pt x="1415492" y="924363"/>
                  <a:pt x="1439779" y="967018"/>
                  <a:pt x="1459641" y="1011856"/>
                </a:cubicBezTo>
                <a:cubicBezTo>
                  <a:pt x="1459641" y="985401"/>
                  <a:pt x="1458893" y="958918"/>
                  <a:pt x="1453748" y="933181"/>
                </a:cubicBezTo>
                <a:cubicBezTo>
                  <a:pt x="1446390" y="894202"/>
                  <a:pt x="1425063" y="861112"/>
                  <a:pt x="1405173" y="827304"/>
                </a:cubicBezTo>
                <a:cubicBezTo>
                  <a:pt x="1367663" y="763336"/>
                  <a:pt x="1340444" y="694197"/>
                  <a:pt x="1329407" y="619945"/>
                </a:cubicBezTo>
                <a:cubicBezTo>
                  <a:pt x="1328659" y="616986"/>
                  <a:pt x="1333804" y="615521"/>
                  <a:pt x="1334552" y="618451"/>
                </a:cubicBezTo>
                <a:cubicBezTo>
                  <a:pt x="1358092" y="703762"/>
                  <a:pt x="1395630" y="777295"/>
                  <a:pt x="1439032" y="853041"/>
                </a:cubicBezTo>
                <a:cubicBezTo>
                  <a:pt x="1475076" y="915544"/>
                  <a:pt x="1475823" y="979513"/>
                  <a:pt x="1475823" y="1050117"/>
                </a:cubicBezTo>
                <a:cubicBezTo>
                  <a:pt x="1476570" y="1052300"/>
                  <a:pt x="1477289" y="1053794"/>
                  <a:pt x="1478036" y="1055977"/>
                </a:cubicBezTo>
                <a:cubicBezTo>
                  <a:pt x="1480249" y="1053794"/>
                  <a:pt x="1482434" y="1051582"/>
                  <a:pt x="1485394" y="1050117"/>
                </a:cubicBezTo>
                <a:cubicBezTo>
                  <a:pt x="1482434" y="1048623"/>
                  <a:pt x="1480249" y="1044228"/>
                  <a:pt x="1482434" y="1040552"/>
                </a:cubicBezTo>
                <a:cubicBezTo>
                  <a:pt x="1519225" y="975836"/>
                  <a:pt x="1519972" y="910403"/>
                  <a:pt x="1540580" y="841264"/>
                </a:cubicBezTo>
                <a:cubicBezTo>
                  <a:pt x="1554550" y="793467"/>
                  <a:pt x="1580303" y="754489"/>
                  <a:pt x="1625918" y="733175"/>
                </a:cubicBezTo>
                <a:cubicBezTo>
                  <a:pt x="1628879" y="731710"/>
                  <a:pt x="1631810" y="736105"/>
                  <a:pt x="1628879" y="737599"/>
                </a:cubicBezTo>
                <a:cubicBezTo>
                  <a:pt x="1518506" y="798609"/>
                  <a:pt x="1566334" y="949353"/>
                  <a:pt x="1500829" y="1039087"/>
                </a:cubicBezTo>
                <a:cubicBezTo>
                  <a:pt x="1502324" y="1039087"/>
                  <a:pt x="1503042" y="1040552"/>
                  <a:pt x="1503790" y="1041270"/>
                </a:cubicBezTo>
                <a:cubicBezTo>
                  <a:pt x="1510400" y="1036875"/>
                  <a:pt x="1520719" y="1037593"/>
                  <a:pt x="1529543" y="1040552"/>
                </a:cubicBezTo>
                <a:cubicBezTo>
                  <a:pt x="1559695" y="990543"/>
                  <a:pt x="1568547" y="930251"/>
                  <a:pt x="1614162" y="890526"/>
                </a:cubicBezTo>
                <a:cubicBezTo>
                  <a:pt x="1617094" y="887596"/>
                  <a:pt x="1622239" y="892019"/>
                  <a:pt x="1618560" y="894949"/>
                </a:cubicBezTo>
                <a:cubicBezTo>
                  <a:pt x="1575905" y="935393"/>
                  <a:pt x="1570013" y="996432"/>
                  <a:pt x="1540580" y="1044947"/>
                </a:cubicBezTo>
                <a:cubicBezTo>
                  <a:pt x="1542794" y="1046440"/>
                  <a:pt x="1544978" y="1047905"/>
                  <a:pt x="1546473" y="1049370"/>
                </a:cubicBezTo>
                <a:cubicBezTo>
                  <a:pt x="1554550" y="1055977"/>
                  <a:pt x="1561189" y="1068500"/>
                  <a:pt x="1559695" y="1079530"/>
                </a:cubicBezTo>
                <a:cubicBezTo>
                  <a:pt x="1594301" y="1074360"/>
                  <a:pt x="1621520" y="1008927"/>
                  <a:pt x="1631092" y="980978"/>
                </a:cubicBezTo>
                <a:cubicBezTo>
                  <a:pt x="1639169" y="958200"/>
                  <a:pt x="1642848" y="933928"/>
                  <a:pt x="1652419" y="911868"/>
                </a:cubicBezTo>
                <a:cubicBezTo>
                  <a:pt x="1673028" y="861112"/>
                  <a:pt x="1756899" y="817739"/>
                  <a:pt x="1734825" y="755982"/>
                </a:cubicBezTo>
                <a:cubicBezTo>
                  <a:pt x="1733359" y="751559"/>
                  <a:pt x="1739970" y="749347"/>
                  <a:pt x="1742183" y="753024"/>
                </a:cubicBezTo>
                <a:cubicBezTo>
                  <a:pt x="1756899" y="779507"/>
                  <a:pt x="1753968" y="805244"/>
                  <a:pt x="1737038" y="830234"/>
                </a:cubicBezTo>
                <a:cubicBezTo>
                  <a:pt x="1713498" y="866283"/>
                  <a:pt x="1683318" y="889061"/>
                  <a:pt x="1667135" y="928786"/>
                </a:cubicBezTo>
                <a:cubicBezTo>
                  <a:pt x="1675241" y="915544"/>
                  <a:pt x="1685531" y="903768"/>
                  <a:pt x="1695821" y="892019"/>
                </a:cubicBezTo>
                <a:cubicBezTo>
                  <a:pt x="1733359" y="853041"/>
                  <a:pt x="1772363" y="819204"/>
                  <a:pt x="1798835" y="770689"/>
                </a:cubicBezTo>
                <a:cubicBezTo>
                  <a:pt x="1800330" y="767730"/>
                  <a:pt x="1804009" y="770689"/>
                  <a:pt x="1803262" y="772872"/>
                </a:cubicBezTo>
                <a:cubicBezTo>
                  <a:pt x="1786332" y="807456"/>
                  <a:pt x="1766471" y="837587"/>
                  <a:pt x="1739970" y="864789"/>
                </a:cubicBezTo>
                <a:cubicBezTo>
                  <a:pt x="1712750" y="893484"/>
                  <a:pt x="1686278" y="919221"/>
                  <a:pt x="1670067" y="953776"/>
                </a:cubicBezTo>
                <a:cubicBezTo>
                  <a:pt x="1680386" y="945676"/>
                  <a:pt x="1692142" y="939070"/>
                  <a:pt x="1704673" y="933181"/>
                </a:cubicBezTo>
                <a:cubicBezTo>
                  <a:pt x="1728214" y="922151"/>
                  <a:pt x="1753968" y="915544"/>
                  <a:pt x="1777508" y="903050"/>
                </a:cubicBezTo>
                <a:cubicBezTo>
                  <a:pt x="1794437" y="894202"/>
                  <a:pt x="1808406" y="880989"/>
                  <a:pt x="1824589" y="870677"/>
                </a:cubicBezTo>
                <a:cubicBezTo>
                  <a:pt x="1834907" y="864071"/>
                  <a:pt x="1849624" y="855971"/>
                  <a:pt x="1865806" y="850082"/>
                </a:cubicBezTo>
                <a:cubicBezTo>
                  <a:pt x="1878309" y="822881"/>
                  <a:pt x="1877591" y="791255"/>
                  <a:pt x="1879056" y="761124"/>
                </a:cubicBezTo>
                <a:cubicBezTo>
                  <a:pt x="1880522" y="728752"/>
                  <a:pt x="1869485" y="706692"/>
                  <a:pt x="1850342" y="681702"/>
                </a:cubicBezTo>
                <a:cubicBezTo>
                  <a:pt x="1845197" y="675095"/>
                  <a:pt x="1840800" y="667742"/>
                  <a:pt x="1836373" y="660388"/>
                </a:cubicBezTo>
                <a:cubicBezTo>
                  <a:pt x="1824589" y="672883"/>
                  <a:pt x="1812086" y="684632"/>
                  <a:pt x="1802514" y="699338"/>
                </a:cubicBezTo>
                <a:cubicBezTo>
                  <a:pt x="1800330" y="702297"/>
                  <a:pt x="1795903" y="700085"/>
                  <a:pt x="1797369" y="696408"/>
                </a:cubicBezTo>
                <a:cubicBezTo>
                  <a:pt x="1805475" y="679490"/>
                  <a:pt x="1815765" y="661853"/>
                  <a:pt x="1830481" y="650823"/>
                </a:cubicBezTo>
                <a:cubicBezTo>
                  <a:pt x="1817978" y="625805"/>
                  <a:pt x="1809872" y="598603"/>
                  <a:pt x="1802514" y="572148"/>
                </a:cubicBezTo>
                <a:cubicBezTo>
                  <a:pt x="1801048" y="565513"/>
                  <a:pt x="1810620" y="563301"/>
                  <a:pt x="1812833" y="569189"/>
                </a:cubicBezTo>
                <a:cubicBezTo>
                  <a:pt x="1823870" y="599350"/>
                  <a:pt x="1834160" y="630228"/>
                  <a:pt x="1852556" y="656712"/>
                </a:cubicBezTo>
                <a:cubicBezTo>
                  <a:pt x="1898918" y="688308"/>
                  <a:pt x="1973247" y="669207"/>
                  <a:pt x="2003398" y="723610"/>
                </a:cubicBezTo>
                <a:cubicBezTo>
                  <a:pt x="2014435" y="742740"/>
                  <a:pt x="2010756" y="767730"/>
                  <a:pt x="2015901" y="788325"/>
                </a:cubicBezTo>
                <a:cubicBezTo>
                  <a:pt x="2018862" y="801567"/>
                  <a:pt x="2024007" y="811851"/>
                  <a:pt x="2022541" y="825839"/>
                </a:cubicBezTo>
                <a:cubicBezTo>
                  <a:pt x="2021075" y="841264"/>
                  <a:pt x="2008543" y="859647"/>
                  <a:pt x="2018114" y="875101"/>
                </a:cubicBezTo>
                <a:cubicBezTo>
                  <a:pt x="2021075" y="880243"/>
                  <a:pt x="2018862" y="885384"/>
                  <a:pt x="2015183" y="888343"/>
                </a:cubicBezTo>
                <a:cubicBezTo>
                  <a:pt x="2015901" y="889808"/>
                  <a:pt x="2016649" y="892019"/>
                  <a:pt x="2017396" y="893484"/>
                </a:cubicBezTo>
                <a:cubicBezTo>
                  <a:pt x="2021075" y="900838"/>
                  <a:pt x="2025473" y="906726"/>
                  <a:pt x="2026220" y="915544"/>
                </a:cubicBezTo>
                <a:cubicBezTo>
                  <a:pt x="2029152" y="933928"/>
                  <a:pt x="2018114" y="949353"/>
                  <a:pt x="2016649" y="967018"/>
                </a:cubicBezTo>
                <a:cubicBezTo>
                  <a:pt x="2020328" y="971413"/>
                  <a:pt x="2023259" y="976583"/>
                  <a:pt x="2024754" y="983190"/>
                </a:cubicBezTo>
                <a:cubicBezTo>
                  <a:pt x="2029899" y="1005250"/>
                  <a:pt x="2016649" y="1025845"/>
                  <a:pt x="2003398" y="1043482"/>
                </a:cubicBezTo>
                <a:cubicBezTo>
                  <a:pt x="2073301" y="1051582"/>
                  <a:pt x="2040189" y="1153782"/>
                  <a:pt x="2027686" y="1197184"/>
                </a:cubicBezTo>
                <a:cubicBezTo>
                  <a:pt x="2011504" y="1253799"/>
                  <a:pt x="1999000" y="1369988"/>
                  <a:pt x="1913634" y="1354535"/>
                </a:cubicBezTo>
                <a:cubicBezTo>
                  <a:pt x="1902597" y="1353070"/>
                  <a:pt x="1902597" y="1339081"/>
                  <a:pt x="1910702" y="1337616"/>
                </a:cubicBezTo>
                <a:close/>
                <a:moveTo>
                  <a:pt x="1556015" y="460354"/>
                </a:moveTo>
                <a:cubicBezTo>
                  <a:pt x="1604591" y="458171"/>
                  <a:pt x="1636955" y="430940"/>
                  <a:pt x="1686997" y="460354"/>
                </a:cubicBezTo>
                <a:cubicBezTo>
                  <a:pt x="1724535" y="482414"/>
                  <a:pt x="1752502" y="513321"/>
                  <a:pt x="1778255" y="547129"/>
                </a:cubicBezTo>
                <a:cubicBezTo>
                  <a:pt x="1782653" y="553018"/>
                  <a:pt x="1794437" y="550088"/>
                  <a:pt x="1791477" y="541241"/>
                </a:cubicBezTo>
                <a:cubicBezTo>
                  <a:pt x="1775295" y="497867"/>
                  <a:pt x="1737038" y="464777"/>
                  <a:pt x="1697315" y="441970"/>
                </a:cubicBezTo>
                <a:cubicBezTo>
                  <a:pt x="1642129" y="409627"/>
                  <a:pt x="1609736" y="434617"/>
                  <a:pt x="1554550" y="450071"/>
                </a:cubicBezTo>
                <a:cubicBezTo>
                  <a:pt x="1549405" y="451535"/>
                  <a:pt x="1550152" y="460354"/>
                  <a:pt x="1556015" y="460354"/>
                </a:cubicBezTo>
                <a:close/>
                <a:moveTo>
                  <a:pt x="1427995" y="537564"/>
                </a:moveTo>
                <a:cubicBezTo>
                  <a:pt x="1441964" y="541988"/>
                  <a:pt x="1451535" y="540523"/>
                  <a:pt x="1466251" y="539776"/>
                </a:cubicBezTo>
                <a:cubicBezTo>
                  <a:pt x="1468465" y="539776"/>
                  <a:pt x="1471396" y="539776"/>
                  <a:pt x="1473610" y="539776"/>
                </a:cubicBezTo>
                <a:cubicBezTo>
                  <a:pt x="1464786" y="561836"/>
                  <a:pt x="1466251" y="594926"/>
                  <a:pt x="1464038" y="618451"/>
                </a:cubicBezTo>
                <a:cubicBezTo>
                  <a:pt x="1461106" y="651541"/>
                  <a:pt x="1461854" y="683167"/>
                  <a:pt x="1469212" y="715539"/>
                </a:cubicBezTo>
                <a:cubicBezTo>
                  <a:pt x="1469931" y="717722"/>
                  <a:pt x="1473610" y="717004"/>
                  <a:pt x="1473610" y="714792"/>
                </a:cubicBezTo>
                <a:cubicBezTo>
                  <a:pt x="1470678" y="686125"/>
                  <a:pt x="1469931" y="658177"/>
                  <a:pt x="1472891" y="629481"/>
                </a:cubicBezTo>
                <a:cubicBezTo>
                  <a:pt x="1474357" y="614056"/>
                  <a:pt x="1476570" y="598603"/>
                  <a:pt x="1478755" y="583178"/>
                </a:cubicBezTo>
                <a:cubicBezTo>
                  <a:pt x="1479502" y="577290"/>
                  <a:pt x="1480968" y="545664"/>
                  <a:pt x="1485394" y="542734"/>
                </a:cubicBezTo>
                <a:cubicBezTo>
                  <a:pt x="1486860" y="541988"/>
                  <a:pt x="1487607" y="539776"/>
                  <a:pt x="1487607" y="538311"/>
                </a:cubicBezTo>
                <a:cubicBezTo>
                  <a:pt x="1513361" y="539058"/>
                  <a:pt x="1522185" y="547129"/>
                  <a:pt x="1549405" y="569189"/>
                </a:cubicBezTo>
                <a:cubicBezTo>
                  <a:pt x="1570013" y="585361"/>
                  <a:pt x="1586943" y="583178"/>
                  <a:pt x="1611202" y="591996"/>
                </a:cubicBezTo>
                <a:cubicBezTo>
                  <a:pt x="1651672" y="606703"/>
                  <a:pt x="1650206" y="654500"/>
                  <a:pt x="1668601" y="686843"/>
                </a:cubicBezTo>
                <a:cubicBezTo>
                  <a:pt x="1681852" y="709650"/>
                  <a:pt x="1701713" y="722892"/>
                  <a:pt x="1728214" y="725822"/>
                </a:cubicBezTo>
                <a:cubicBezTo>
                  <a:pt x="1737038" y="726569"/>
                  <a:pt x="1740717" y="712580"/>
                  <a:pt x="1732612" y="708903"/>
                </a:cubicBezTo>
                <a:cubicBezTo>
                  <a:pt x="1718643" y="702297"/>
                  <a:pt x="1706858" y="694943"/>
                  <a:pt x="1698034" y="684632"/>
                </a:cubicBezTo>
                <a:cubicBezTo>
                  <a:pt x="1706858" y="665530"/>
                  <a:pt x="1720108" y="650823"/>
                  <a:pt x="1731893" y="633158"/>
                </a:cubicBezTo>
                <a:cubicBezTo>
                  <a:pt x="1742930" y="616268"/>
                  <a:pt x="1751007" y="597885"/>
                  <a:pt x="1757647" y="578754"/>
                </a:cubicBezTo>
                <a:cubicBezTo>
                  <a:pt x="1758365" y="576543"/>
                  <a:pt x="1754686" y="574331"/>
                  <a:pt x="1753220" y="577290"/>
                </a:cubicBezTo>
                <a:cubicBezTo>
                  <a:pt x="1742930" y="600815"/>
                  <a:pt x="1729680" y="622875"/>
                  <a:pt x="1712750" y="642723"/>
                </a:cubicBezTo>
                <a:cubicBezTo>
                  <a:pt x="1703926" y="653035"/>
                  <a:pt x="1695821" y="662571"/>
                  <a:pt x="1689210" y="674348"/>
                </a:cubicBezTo>
                <a:cubicBezTo>
                  <a:pt x="1685531" y="668460"/>
                  <a:pt x="1682599" y="662571"/>
                  <a:pt x="1679638" y="655965"/>
                </a:cubicBezTo>
                <a:cubicBezTo>
                  <a:pt x="1674493" y="642005"/>
                  <a:pt x="1670814" y="627298"/>
                  <a:pt x="1664204" y="614056"/>
                </a:cubicBezTo>
                <a:cubicBezTo>
                  <a:pt x="1653885" y="593461"/>
                  <a:pt x="1639169" y="578008"/>
                  <a:pt x="1617094" y="570654"/>
                </a:cubicBezTo>
                <a:cubicBezTo>
                  <a:pt x="1610483" y="568471"/>
                  <a:pt x="1603125" y="567724"/>
                  <a:pt x="1596485" y="566978"/>
                </a:cubicBezTo>
                <a:cubicBezTo>
                  <a:pt x="1599446" y="561118"/>
                  <a:pt x="1601659" y="555229"/>
                  <a:pt x="1604591" y="550088"/>
                </a:cubicBezTo>
                <a:cubicBezTo>
                  <a:pt x="1609736" y="539776"/>
                  <a:pt x="1615628" y="528746"/>
                  <a:pt x="1621520" y="519181"/>
                </a:cubicBezTo>
                <a:cubicBezTo>
                  <a:pt x="1622986" y="516251"/>
                  <a:pt x="1619307" y="513321"/>
                  <a:pt x="1617094" y="515504"/>
                </a:cubicBezTo>
                <a:cubicBezTo>
                  <a:pt x="1606057" y="529493"/>
                  <a:pt x="1590622" y="547129"/>
                  <a:pt x="1584730" y="565513"/>
                </a:cubicBezTo>
                <a:cubicBezTo>
                  <a:pt x="1579585" y="564795"/>
                  <a:pt x="1575158" y="563301"/>
                  <a:pt x="1570732" y="560371"/>
                </a:cubicBezTo>
                <a:cubicBezTo>
                  <a:pt x="1556015" y="552271"/>
                  <a:pt x="1547939" y="537564"/>
                  <a:pt x="1531756" y="530958"/>
                </a:cubicBezTo>
                <a:cubicBezTo>
                  <a:pt x="1517040" y="524351"/>
                  <a:pt x="1502324" y="524351"/>
                  <a:pt x="1487607" y="525069"/>
                </a:cubicBezTo>
                <a:cubicBezTo>
                  <a:pt x="1487607" y="512574"/>
                  <a:pt x="1488326" y="500797"/>
                  <a:pt x="1491286" y="488302"/>
                </a:cubicBezTo>
                <a:cubicBezTo>
                  <a:pt x="1492752" y="483908"/>
                  <a:pt x="1493471" y="477272"/>
                  <a:pt x="1495684" y="472877"/>
                </a:cubicBezTo>
                <a:cubicBezTo>
                  <a:pt x="1502324" y="457424"/>
                  <a:pt x="1511148" y="459636"/>
                  <a:pt x="1524398" y="458171"/>
                </a:cubicBezTo>
                <a:cubicBezTo>
                  <a:pt x="1531756" y="457424"/>
                  <a:pt x="1531756" y="447141"/>
                  <a:pt x="1524398" y="447141"/>
                </a:cubicBezTo>
                <a:cubicBezTo>
                  <a:pt x="1506003" y="445647"/>
                  <a:pt x="1492005" y="453747"/>
                  <a:pt x="1485394" y="470666"/>
                </a:cubicBezTo>
                <a:cubicBezTo>
                  <a:pt x="1478755" y="487584"/>
                  <a:pt x="1472144" y="508897"/>
                  <a:pt x="1477289" y="526534"/>
                </a:cubicBezTo>
                <a:cubicBezTo>
                  <a:pt x="1461854" y="528028"/>
                  <a:pt x="1447137" y="530211"/>
                  <a:pt x="1430926" y="528028"/>
                </a:cubicBezTo>
                <a:cubicBezTo>
                  <a:pt x="1424316" y="526534"/>
                  <a:pt x="1421384" y="535381"/>
                  <a:pt x="1427995" y="537564"/>
                </a:cubicBezTo>
                <a:close/>
                <a:moveTo>
                  <a:pt x="1146918" y="674348"/>
                </a:moveTo>
                <a:cubicBezTo>
                  <a:pt x="1144705" y="661853"/>
                  <a:pt x="1143239" y="648611"/>
                  <a:pt x="1143958" y="636117"/>
                </a:cubicBezTo>
                <a:cubicBezTo>
                  <a:pt x="1188854" y="655218"/>
                  <a:pt x="1231537" y="673601"/>
                  <a:pt x="1262436" y="713327"/>
                </a:cubicBezTo>
                <a:cubicBezTo>
                  <a:pt x="1263902" y="715539"/>
                  <a:pt x="1268328" y="712580"/>
                  <a:pt x="1266115" y="710368"/>
                </a:cubicBezTo>
                <a:cubicBezTo>
                  <a:pt x="1251399" y="689802"/>
                  <a:pt x="1233750" y="671418"/>
                  <a:pt x="1213860" y="655965"/>
                </a:cubicBezTo>
                <a:cubicBezTo>
                  <a:pt x="1193999" y="640511"/>
                  <a:pt x="1167527" y="632440"/>
                  <a:pt x="1144705" y="623622"/>
                </a:cubicBezTo>
                <a:cubicBezTo>
                  <a:pt x="1146171" y="616986"/>
                  <a:pt x="1148384" y="610380"/>
                  <a:pt x="1151316" y="603744"/>
                </a:cubicBezTo>
                <a:cubicBezTo>
                  <a:pt x="1159421" y="588320"/>
                  <a:pt x="1171925" y="579501"/>
                  <a:pt x="1182243" y="567724"/>
                </a:cubicBezTo>
                <a:cubicBezTo>
                  <a:pt x="1186641" y="562583"/>
                  <a:pt x="1189601" y="556694"/>
                  <a:pt x="1193999" y="552271"/>
                </a:cubicBezTo>
                <a:cubicBezTo>
                  <a:pt x="1207997" y="537564"/>
                  <a:pt x="1227858" y="532423"/>
                  <a:pt x="1246254" y="524351"/>
                </a:cubicBezTo>
                <a:cubicBezTo>
                  <a:pt x="1252146" y="521392"/>
                  <a:pt x="1258757" y="517716"/>
                  <a:pt x="1264649" y="514039"/>
                </a:cubicBezTo>
                <a:cubicBezTo>
                  <a:pt x="1265368" y="517716"/>
                  <a:pt x="1266115" y="520674"/>
                  <a:pt x="1266862" y="523604"/>
                </a:cubicBezTo>
                <a:cubicBezTo>
                  <a:pt x="1269794" y="534634"/>
                  <a:pt x="1274939" y="544918"/>
                  <a:pt x="1280831" y="555229"/>
                </a:cubicBezTo>
                <a:cubicBezTo>
                  <a:pt x="1283044" y="558906"/>
                  <a:pt x="1288937" y="555948"/>
                  <a:pt x="1286724" y="551553"/>
                </a:cubicBezTo>
                <a:cubicBezTo>
                  <a:pt x="1281579" y="541988"/>
                  <a:pt x="1279365" y="530958"/>
                  <a:pt x="1277899" y="520674"/>
                </a:cubicBezTo>
                <a:cubicBezTo>
                  <a:pt x="1277152" y="516251"/>
                  <a:pt x="1277152" y="511109"/>
                  <a:pt x="1277152" y="506686"/>
                </a:cubicBezTo>
                <a:cubicBezTo>
                  <a:pt x="1286724" y="500797"/>
                  <a:pt x="1296295" y="496403"/>
                  <a:pt x="1308051" y="495656"/>
                </a:cubicBezTo>
                <a:cubicBezTo>
                  <a:pt x="1342628" y="492726"/>
                  <a:pt x="1369129" y="519181"/>
                  <a:pt x="1398562" y="533169"/>
                </a:cubicBezTo>
                <a:cubicBezTo>
                  <a:pt x="1408133" y="537564"/>
                  <a:pt x="1418423" y="526534"/>
                  <a:pt x="1410347" y="517716"/>
                </a:cubicBezTo>
                <a:cubicBezTo>
                  <a:pt x="1386059" y="492726"/>
                  <a:pt x="1349987" y="472131"/>
                  <a:pt x="1313943" y="472131"/>
                </a:cubicBezTo>
                <a:cubicBezTo>
                  <a:pt x="1299974" y="472131"/>
                  <a:pt x="1286724" y="474342"/>
                  <a:pt x="1274220" y="480949"/>
                </a:cubicBezTo>
                <a:cubicBezTo>
                  <a:pt x="1252864" y="491979"/>
                  <a:pt x="1233750" y="501544"/>
                  <a:pt x="1211676" y="511109"/>
                </a:cubicBezTo>
                <a:cubicBezTo>
                  <a:pt x="1200639" y="515504"/>
                  <a:pt x="1195465" y="519928"/>
                  <a:pt x="1188854" y="529493"/>
                </a:cubicBezTo>
                <a:cubicBezTo>
                  <a:pt x="1175604" y="547129"/>
                  <a:pt x="1163848" y="569936"/>
                  <a:pt x="1151316" y="588320"/>
                </a:cubicBezTo>
                <a:cubicBezTo>
                  <a:pt x="1132920" y="616986"/>
                  <a:pt x="1132202" y="644935"/>
                  <a:pt x="1138813" y="677278"/>
                </a:cubicBezTo>
                <a:cubicBezTo>
                  <a:pt x="1140279" y="681702"/>
                  <a:pt x="1147637" y="679490"/>
                  <a:pt x="1146918" y="674348"/>
                </a:cubicBezTo>
                <a:close/>
                <a:moveTo>
                  <a:pt x="1186641" y="911121"/>
                </a:moveTo>
                <a:cubicBezTo>
                  <a:pt x="1199891" y="917009"/>
                  <a:pt x="1213142" y="917756"/>
                  <a:pt x="1227111" y="919939"/>
                </a:cubicBezTo>
                <a:cubicBezTo>
                  <a:pt x="1260970" y="925110"/>
                  <a:pt x="1296295" y="935393"/>
                  <a:pt x="1327193" y="951565"/>
                </a:cubicBezTo>
                <a:cubicBezTo>
                  <a:pt x="1375740" y="976583"/>
                  <a:pt x="1399309" y="1034663"/>
                  <a:pt x="1436100" y="1072177"/>
                </a:cubicBezTo>
                <a:cubicBezTo>
                  <a:pt x="1443458" y="1079530"/>
                  <a:pt x="1455214" y="1069965"/>
                  <a:pt x="1450069" y="1061147"/>
                </a:cubicBezTo>
                <a:cubicBezTo>
                  <a:pt x="1429461" y="1025098"/>
                  <a:pt x="1400028" y="984655"/>
                  <a:pt x="1369877" y="955988"/>
                </a:cubicBezTo>
                <a:cubicBezTo>
                  <a:pt x="1343376" y="930969"/>
                  <a:pt x="1306585" y="917009"/>
                  <a:pt x="1272007" y="906726"/>
                </a:cubicBezTo>
                <a:cubicBezTo>
                  <a:pt x="1223432" y="892738"/>
                  <a:pt x="1168993" y="898626"/>
                  <a:pt x="1147637" y="842011"/>
                </a:cubicBezTo>
                <a:cubicBezTo>
                  <a:pt x="1129989" y="794932"/>
                  <a:pt x="1164566" y="749347"/>
                  <a:pt x="1152811" y="701550"/>
                </a:cubicBezTo>
                <a:cubicBezTo>
                  <a:pt x="1151316" y="694943"/>
                  <a:pt x="1141026" y="696408"/>
                  <a:pt x="1141026" y="703015"/>
                </a:cubicBezTo>
                <a:cubicBezTo>
                  <a:pt x="1143958" y="749347"/>
                  <a:pt x="1114525" y="792002"/>
                  <a:pt x="1124844" y="837587"/>
                </a:cubicBezTo>
                <a:cubicBezTo>
                  <a:pt x="1132202" y="869959"/>
                  <a:pt x="1156490" y="898626"/>
                  <a:pt x="1186641" y="911121"/>
                </a:cubicBezTo>
                <a:close/>
                <a:moveTo>
                  <a:pt x="383881" y="63272"/>
                </a:moveTo>
                <a:cubicBezTo>
                  <a:pt x="382387" y="63272"/>
                  <a:pt x="381668" y="63272"/>
                  <a:pt x="380921" y="63272"/>
                </a:cubicBezTo>
                <a:cubicBezTo>
                  <a:pt x="380202" y="63272"/>
                  <a:pt x="378708" y="64019"/>
                  <a:pt x="377989" y="64019"/>
                </a:cubicBezTo>
                <a:cubicBezTo>
                  <a:pt x="391240" y="85332"/>
                  <a:pt x="408888" y="103715"/>
                  <a:pt x="422857" y="125057"/>
                </a:cubicBezTo>
                <a:cubicBezTo>
                  <a:pt x="440534" y="151512"/>
                  <a:pt x="450105" y="180926"/>
                  <a:pt x="459648" y="210339"/>
                </a:cubicBezTo>
                <a:cubicBezTo>
                  <a:pt x="472180" y="250065"/>
                  <a:pt x="485401" y="289043"/>
                  <a:pt x="505291" y="325810"/>
                </a:cubicBezTo>
                <a:cubicBezTo>
                  <a:pt x="523687" y="359618"/>
                  <a:pt x="549440" y="388314"/>
                  <a:pt x="568554" y="421404"/>
                </a:cubicBezTo>
                <a:cubicBezTo>
                  <a:pt x="575913" y="424334"/>
                  <a:pt x="583271" y="427264"/>
                  <a:pt x="590629" y="430222"/>
                </a:cubicBezTo>
                <a:cubicBezTo>
                  <a:pt x="558983" y="394173"/>
                  <a:pt x="544267" y="341235"/>
                  <a:pt x="525871" y="299326"/>
                </a:cubicBezTo>
                <a:cubicBezTo>
                  <a:pt x="494254" y="228723"/>
                  <a:pt x="455250" y="162542"/>
                  <a:pt x="422138" y="93432"/>
                </a:cubicBezTo>
                <a:cubicBezTo>
                  <a:pt x="420672" y="90502"/>
                  <a:pt x="425070" y="87544"/>
                  <a:pt x="427283" y="90502"/>
                </a:cubicBezTo>
                <a:cubicBezTo>
                  <a:pt x="463327" y="149329"/>
                  <a:pt x="496439" y="211086"/>
                  <a:pt x="527366" y="272843"/>
                </a:cubicBezTo>
                <a:cubicBezTo>
                  <a:pt x="556799" y="330952"/>
                  <a:pt x="575913" y="390497"/>
                  <a:pt x="620062" y="439040"/>
                </a:cubicBezTo>
                <a:cubicBezTo>
                  <a:pt x="633312" y="441970"/>
                  <a:pt x="646562" y="442717"/>
                  <a:pt x="660532" y="441252"/>
                </a:cubicBezTo>
                <a:cubicBezTo>
                  <a:pt x="662745" y="441252"/>
                  <a:pt x="665676" y="440505"/>
                  <a:pt x="667890" y="440505"/>
                </a:cubicBezTo>
                <a:cubicBezTo>
                  <a:pt x="656134" y="425799"/>
                  <a:pt x="646562" y="408880"/>
                  <a:pt x="639204" y="391990"/>
                </a:cubicBezTo>
                <a:cubicBezTo>
                  <a:pt x="629633" y="371395"/>
                  <a:pt x="625207" y="341982"/>
                  <a:pt x="605345" y="327993"/>
                </a:cubicBezTo>
                <a:cubicBezTo>
                  <a:pt x="602413" y="325810"/>
                  <a:pt x="605345" y="321387"/>
                  <a:pt x="608306" y="322852"/>
                </a:cubicBezTo>
                <a:cubicBezTo>
                  <a:pt x="625954" y="333163"/>
                  <a:pt x="632565" y="349335"/>
                  <a:pt x="640670" y="367719"/>
                </a:cubicBezTo>
                <a:cubicBezTo>
                  <a:pt x="652455" y="393455"/>
                  <a:pt x="667890" y="415515"/>
                  <a:pt x="684072" y="438294"/>
                </a:cubicBezTo>
                <a:cubicBezTo>
                  <a:pt x="707641" y="435364"/>
                  <a:pt x="727502" y="435364"/>
                  <a:pt x="751790" y="448606"/>
                </a:cubicBezTo>
                <a:cubicBezTo>
                  <a:pt x="749577" y="443464"/>
                  <a:pt x="746645" y="438294"/>
                  <a:pt x="744432" y="433899"/>
                </a:cubicBezTo>
                <a:cubicBezTo>
                  <a:pt x="735579" y="418445"/>
                  <a:pt x="725289" y="403739"/>
                  <a:pt x="711320" y="393455"/>
                </a:cubicBezTo>
                <a:cubicBezTo>
                  <a:pt x="708360" y="391244"/>
                  <a:pt x="711320" y="386102"/>
                  <a:pt x="714252" y="388314"/>
                </a:cubicBezTo>
                <a:cubicBezTo>
                  <a:pt x="728221" y="397132"/>
                  <a:pt x="741471" y="409627"/>
                  <a:pt x="752509" y="424334"/>
                </a:cubicBezTo>
                <a:cubicBezTo>
                  <a:pt x="734861" y="386820"/>
                  <a:pt x="727502" y="350053"/>
                  <a:pt x="732647" y="306680"/>
                </a:cubicBezTo>
                <a:cubicBezTo>
                  <a:pt x="732647" y="305933"/>
                  <a:pt x="732647" y="305215"/>
                  <a:pt x="732647" y="304468"/>
                </a:cubicBezTo>
                <a:cubicBezTo>
                  <a:pt x="717931" y="269166"/>
                  <a:pt x="685567" y="245641"/>
                  <a:pt x="656852" y="222116"/>
                </a:cubicBezTo>
                <a:cubicBezTo>
                  <a:pt x="623741" y="195633"/>
                  <a:pt x="589163" y="171389"/>
                  <a:pt x="553838" y="148582"/>
                </a:cubicBezTo>
                <a:cubicBezTo>
                  <a:pt x="550159" y="145653"/>
                  <a:pt x="553119" y="139764"/>
                  <a:pt x="557517" y="141976"/>
                </a:cubicBezTo>
                <a:cubicBezTo>
                  <a:pt x="600200" y="164036"/>
                  <a:pt x="639923" y="190491"/>
                  <a:pt x="677461" y="220651"/>
                </a:cubicBezTo>
                <a:cubicBezTo>
                  <a:pt x="698070" y="237570"/>
                  <a:pt x="720863" y="254459"/>
                  <a:pt x="735579" y="277266"/>
                </a:cubicBezTo>
                <a:cubicBezTo>
                  <a:pt x="736326" y="261813"/>
                  <a:pt x="736326" y="246388"/>
                  <a:pt x="732647" y="232399"/>
                </a:cubicBezTo>
                <a:cubicBezTo>
                  <a:pt x="728221" y="217693"/>
                  <a:pt x="717184" y="205944"/>
                  <a:pt x="709826" y="193449"/>
                </a:cubicBezTo>
                <a:cubicBezTo>
                  <a:pt x="706146" y="186814"/>
                  <a:pt x="702467" y="180926"/>
                  <a:pt x="700283" y="174319"/>
                </a:cubicBezTo>
                <a:cubicBezTo>
                  <a:pt x="656852" y="156683"/>
                  <a:pt x="623741" y="124311"/>
                  <a:pt x="583271" y="102997"/>
                </a:cubicBezTo>
                <a:cubicBezTo>
                  <a:pt x="549440" y="85332"/>
                  <a:pt x="514115" y="88291"/>
                  <a:pt x="478043" y="81655"/>
                </a:cubicBezTo>
                <a:cubicBezTo>
                  <a:pt x="444213" y="76514"/>
                  <a:pt x="418459" y="58130"/>
                  <a:pt x="383881" y="63272"/>
                </a:cubicBezTo>
                <a:close/>
                <a:moveTo>
                  <a:pt x="746645" y="178743"/>
                </a:moveTo>
                <a:cubicBezTo>
                  <a:pt x="733395" y="172854"/>
                  <a:pt x="721610" y="168431"/>
                  <a:pt x="709826" y="162542"/>
                </a:cubicBezTo>
                <a:cubicBezTo>
                  <a:pt x="711320" y="164754"/>
                  <a:pt x="711320" y="166966"/>
                  <a:pt x="710573" y="169178"/>
                </a:cubicBezTo>
                <a:cubicBezTo>
                  <a:pt x="718678" y="184602"/>
                  <a:pt x="728968" y="197126"/>
                  <a:pt x="737792" y="214016"/>
                </a:cubicBezTo>
                <a:cubicBezTo>
                  <a:pt x="745898" y="230216"/>
                  <a:pt x="748111" y="250065"/>
                  <a:pt x="748830" y="267701"/>
                </a:cubicBezTo>
                <a:cubicBezTo>
                  <a:pt x="751043" y="298580"/>
                  <a:pt x="742219" y="331670"/>
                  <a:pt x="749577" y="361830"/>
                </a:cubicBezTo>
                <a:cubicBezTo>
                  <a:pt x="754722" y="383143"/>
                  <a:pt x="765759" y="403020"/>
                  <a:pt x="774583" y="423587"/>
                </a:cubicBezTo>
                <a:cubicBezTo>
                  <a:pt x="776796" y="416234"/>
                  <a:pt x="779757" y="409627"/>
                  <a:pt x="781223" y="402274"/>
                </a:cubicBezTo>
                <a:cubicBezTo>
                  <a:pt x="787115" y="377284"/>
                  <a:pt x="781223" y="352265"/>
                  <a:pt x="775331" y="328740"/>
                </a:cubicBezTo>
                <a:cubicBezTo>
                  <a:pt x="774583" y="325063"/>
                  <a:pt x="779757" y="323598"/>
                  <a:pt x="780475" y="327275"/>
                </a:cubicBezTo>
                <a:cubicBezTo>
                  <a:pt x="787834" y="348588"/>
                  <a:pt x="794473" y="369183"/>
                  <a:pt x="792979" y="391990"/>
                </a:cubicBezTo>
                <a:cubicBezTo>
                  <a:pt x="791513" y="408880"/>
                  <a:pt x="785620" y="425799"/>
                  <a:pt x="780475" y="441970"/>
                </a:cubicBezTo>
                <a:lnTo>
                  <a:pt x="780475" y="442717"/>
                </a:lnTo>
                <a:cubicBezTo>
                  <a:pt x="781223" y="444929"/>
                  <a:pt x="780475" y="446394"/>
                  <a:pt x="780475" y="447859"/>
                </a:cubicBezTo>
                <a:cubicBezTo>
                  <a:pt x="795939" y="422869"/>
                  <a:pt x="811374" y="397850"/>
                  <a:pt x="823159" y="370648"/>
                </a:cubicBezTo>
                <a:cubicBezTo>
                  <a:pt x="829769" y="329487"/>
                  <a:pt x="809908" y="280196"/>
                  <a:pt x="788581" y="247106"/>
                </a:cubicBezTo>
                <a:cubicBezTo>
                  <a:pt x="787115" y="244176"/>
                  <a:pt x="790794" y="241964"/>
                  <a:pt x="792979" y="244923"/>
                </a:cubicBezTo>
                <a:cubicBezTo>
                  <a:pt x="807695" y="267701"/>
                  <a:pt x="827585" y="300073"/>
                  <a:pt x="834943" y="332417"/>
                </a:cubicBezTo>
                <a:cubicBezTo>
                  <a:pt x="839341" y="304468"/>
                  <a:pt x="833449" y="279478"/>
                  <a:pt x="818014" y="252276"/>
                </a:cubicBezTo>
                <a:cubicBezTo>
                  <a:pt x="802550" y="220651"/>
                  <a:pt x="779757" y="194168"/>
                  <a:pt x="746645" y="178743"/>
                </a:cubicBezTo>
                <a:close/>
                <a:moveTo>
                  <a:pt x="804763" y="450071"/>
                </a:moveTo>
                <a:cubicBezTo>
                  <a:pt x="804016" y="450817"/>
                  <a:pt x="803297" y="452282"/>
                  <a:pt x="802550" y="453000"/>
                </a:cubicBezTo>
                <a:cubicBezTo>
                  <a:pt x="809190" y="459636"/>
                  <a:pt x="814335" y="469919"/>
                  <a:pt x="818732" y="477272"/>
                </a:cubicBezTo>
                <a:cubicBezTo>
                  <a:pt x="826838" y="489767"/>
                  <a:pt x="835662" y="502291"/>
                  <a:pt x="843767" y="514786"/>
                </a:cubicBezTo>
                <a:cubicBezTo>
                  <a:pt x="845980" y="517716"/>
                  <a:pt x="841554" y="520674"/>
                  <a:pt x="839341" y="518463"/>
                </a:cubicBezTo>
                <a:cubicBezTo>
                  <a:pt x="829051" y="507433"/>
                  <a:pt x="820227" y="496403"/>
                  <a:pt x="811374" y="484626"/>
                </a:cubicBezTo>
                <a:cubicBezTo>
                  <a:pt x="806229" y="478019"/>
                  <a:pt x="799618" y="470666"/>
                  <a:pt x="795192" y="463312"/>
                </a:cubicBezTo>
                <a:cubicBezTo>
                  <a:pt x="792260" y="466989"/>
                  <a:pt x="787834" y="467707"/>
                  <a:pt x="784155" y="466242"/>
                </a:cubicBezTo>
                <a:cubicBezTo>
                  <a:pt x="784155" y="466989"/>
                  <a:pt x="784155" y="466989"/>
                  <a:pt x="783436" y="467707"/>
                </a:cubicBezTo>
                <a:cubicBezTo>
                  <a:pt x="790047" y="476554"/>
                  <a:pt x="795939" y="485372"/>
                  <a:pt x="802550" y="494191"/>
                </a:cubicBezTo>
                <a:cubicBezTo>
                  <a:pt x="815800" y="510362"/>
                  <a:pt x="829051" y="527281"/>
                  <a:pt x="842301" y="543453"/>
                </a:cubicBezTo>
                <a:cubicBezTo>
                  <a:pt x="843767" y="545664"/>
                  <a:pt x="840807" y="548594"/>
                  <a:pt x="839341" y="546411"/>
                </a:cubicBezTo>
                <a:cubicBezTo>
                  <a:pt x="822411" y="528746"/>
                  <a:pt x="805511" y="511109"/>
                  <a:pt x="789300" y="492726"/>
                </a:cubicBezTo>
                <a:cubicBezTo>
                  <a:pt x="784155" y="486837"/>
                  <a:pt x="777544" y="480949"/>
                  <a:pt x="772399" y="473596"/>
                </a:cubicBezTo>
                <a:cubicBezTo>
                  <a:pt x="770186" y="474342"/>
                  <a:pt x="767225" y="475061"/>
                  <a:pt x="765041" y="475807"/>
                </a:cubicBezTo>
                <a:cubicBezTo>
                  <a:pt x="790794" y="499332"/>
                  <a:pt x="804763" y="533169"/>
                  <a:pt x="833449" y="553765"/>
                </a:cubicBezTo>
                <a:cubicBezTo>
                  <a:pt x="850378" y="565513"/>
                  <a:pt x="870987" y="567724"/>
                  <a:pt x="889382" y="575825"/>
                </a:cubicBezTo>
                <a:cubicBezTo>
                  <a:pt x="884237" y="567724"/>
                  <a:pt x="878345" y="560371"/>
                  <a:pt x="873919" y="551553"/>
                </a:cubicBezTo>
                <a:cubicBezTo>
                  <a:pt x="867308" y="538311"/>
                  <a:pt x="863629" y="523604"/>
                  <a:pt x="854805" y="510362"/>
                </a:cubicBezTo>
                <a:cubicBezTo>
                  <a:pt x="840088" y="488302"/>
                  <a:pt x="818732" y="471384"/>
                  <a:pt x="804763" y="450071"/>
                </a:cubicBezTo>
                <a:close/>
                <a:moveTo>
                  <a:pt x="779010" y="452282"/>
                </a:moveTo>
                <a:lnTo>
                  <a:pt x="779757" y="451535"/>
                </a:lnTo>
                <a:cubicBezTo>
                  <a:pt x="778262" y="453000"/>
                  <a:pt x="776078" y="453747"/>
                  <a:pt x="774583" y="454494"/>
                </a:cubicBezTo>
                <a:cubicBezTo>
                  <a:pt x="776078" y="454494"/>
                  <a:pt x="777544" y="454494"/>
                  <a:pt x="778262" y="454494"/>
                </a:cubicBezTo>
                <a:cubicBezTo>
                  <a:pt x="778262" y="453747"/>
                  <a:pt x="779010" y="453000"/>
                  <a:pt x="779010" y="452282"/>
                </a:cubicBezTo>
                <a:close/>
                <a:moveTo>
                  <a:pt x="672316" y="488302"/>
                </a:moveTo>
                <a:cubicBezTo>
                  <a:pt x="654639" y="485372"/>
                  <a:pt x="635525" y="478737"/>
                  <a:pt x="623022" y="479484"/>
                </a:cubicBezTo>
                <a:cubicBezTo>
                  <a:pt x="619343" y="479484"/>
                  <a:pt x="618596" y="473596"/>
                  <a:pt x="622275" y="473596"/>
                </a:cubicBezTo>
                <a:cubicBezTo>
                  <a:pt x="636991" y="470666"/>
                  <a:pt x="648776" y="473596"/>
                  <a:pt x="662745" y="476554"/>
                </a:cubicBezTo>
                <a:cubicBezTo>
                  <a:pt x="681140" y="479484"/>
                  <a:pt x="692925" y="478019"/>
                  <a:pt x="710573" y="472131"/>
                </a:cubicBezTo>
                <a:cubicBezTo>
                  <a:pt x="712786" y="471384"/>
                  <a:pt x="714252" y="472877"/>
                  <a:pt x="714999" y="475061"/>
                </a:cubicBezTo>
                <a:cubicBezTo>
                  <a:pt x="729716" y="469919"/>
                  <a:pt x="743685" y="464030"/>
                  <a:pt x="756935" y="459636"/>
                </a:cubicBezTo>
                <a:cubicBezTo>
                  <a:pt x="756188" y="458171"/>
                  <a:pt x="754722" y="455959"/>
                  <a:pt x="754003" y="454494"/>
                </a:cubicBezTo>
                <a:cubicBezTo>
                  <a:pt x="753256" y="455212"/>
                  <a:pt x="751790" y="455959"/>
                  <a:pt x="751043" y="455212"/>
                </a:cubicBezTo>
                <a:cubicBezTo>
                  <a:pt x="703215" y="433152"/>
                  <a:pt x="664958" y="463312"/>
                  <a:pt x="617130" y="455212"/>
                </a:cubicBezTo>
                <a:cubicBezTo>
                  <a:pt x="588416" y="450071"/>
                  <a:pt x="553838" y="441252"/>
                  <a:pt x="527366" y="424334"/>
                </a:cubicBezTo>
                <a:cubicBezTo>
                  <a:pt x="528832" y="430940"/>
                  <a:pt x="529550" y="437576"/>
                  <a:pt x="532511" y="445647"/>
                </a:cubicBezTo>
                <a:cubicBezTo>
                  <a:pt x="543548" y="471384"/>
                  <a:pt x="598734" y="486837"/>
                  <a:pt x="625207" y="491979"/>
                </a:cubicBezTo>
                <a:cubicBezTo>
                  <a:pt x="639923" y="494191"/>
                  <a:pt x="655387" y="492726"/>
                  <a:pt x="672316" y="488302"/>
                </a:cubicBezTo>
                <a:close/>
                <a:moveTo>
                  <a:pt x="481004" y="360365"/>
                </a:moveTo>
                <a:cubicBezTo>
                  <a:pt x="497933" y="369930"/>
                  <a:pt x="514115" y="382425"/>
                  <a:pt x="528084" y="395667"/>
                </a:cubicBezTo>
                <a:cubicBezTo>
                  <a:pt x="523687" y="389779"/>
                  <a:pt x="519260" y="383890"/>
                  <a:pt x="515581" y="377284"/>
                </a:cubicBezTo>
                <a:cubicBezTo>
                  <a:pt x="514834" y="377284"/>
                  <a:pt x="514834" y="377284"/>
                  <a:pt x="514115" y="376537"/>
                </a:cubicBezTo>
                <a:cubicBezTo>
                  <a:pt x="497186" y="364760"/>
                  <a:pt x="482469" y="347123"/>
                  <a:pt x="470685" y="330952"/>
                </a:cubicBezTo>
                <a:cubicBezTo>
                  <a:pt x="458929" y="315498"/>
                  <a:pt x="454503" y="296397"/>
                  <a:pt x="442747" y="280943"/>
                </a:cubicBezTo>
                <a:cubicBezTo>
                  <a:pt x="440534" y="278013"/>
                  <a:pt x="444213" y="274337"/>
                  <a:pt x="446426" y="277266"/>
                </a:cubicBezTo>
                <a:cubicBezTo>
                  <a:pt x="459648" y="290508"/>
                  <a:pt x="466287" y="308892"/>
                  <a:pt x="478043" y="322852"/>
                </a:cubicBezTo>
                <a:cubicBezTo>
                  <a:pt x="483217" y="329487"/>
                  <a:pt x="489828" y="334628"/>
                  <a:pt x="495720" y="340517"/>
                </a:cubicBezTo>
                <a:cubicBezTo>
                  <a:pt x="481722" y="312568"/>
                  <a:pt x="470685" y="282408"/>
                  <a:pt x="460395" y="254459"/>
                </a:cubicBezTo>
                <a:cubicBezTo>
                  <a:pt x="451571" y="246388"/>
                  <a:pt x="444213" y="235358"/>
                  <a:pt x="437573" y="225793"/>
                </a:cubicBezTo>
                <a:cubicBezTo>
                  <a:pt x="428030" y="211833"/>
                  <a:pt x="419178" y="196379"/>
                  <a:pt x="411101" y="180926"/>
                </a:cubicBezTo>
                <a:cubicBezTo>
                  <a:pt x="409635" y="178743"/>
                  <a:pt x="413314" y="176531"/>
                  <a:pt x="414780" y="178743"/>
                </a:cubicBezTo>
                <a:cubicBezTo>
                  <a:pt x="423604" y="191238"/>
                  <a:pt x="432428" y="204480"/>
                  <a:pt x="442000" y="216228"/>
                </a:cubicBezTo>
                <a:cubicBezTo>
                  <a:pt x="444931" y="219904"/>
                  <a:pt x="447892" y="223581"/>
                  <a:pt x="450824" y="227258"/>
                </a:cubicBezTo>
                <a:cubicBezTo>
                  <a:pt x="441252" y="198591"/>
                  <a:pt x="432428" y="169178"/>
                  <a:pt x="417712" y="142694"/>
                </a:cubicBezTo>
                <a:cubicBezTo>
                  <a:pt x="411820" y="156683"/>
                  <a:pt x="400064" y="164036"/>
                  <a:pt x="389745" y="177249"/>
                </a:cubicBezTo>
                <a:cubicBezTo>
                  <a:pt x="358846" y="217693"/>
                  <a:pt x="383134" y="266236"/>
                  <a:pt x="416246" y="295650"/>
                </a:cubicBezTo>
                <a:cubicBezTo>
                  <a:pt x="417712" y="291226"/>
                  <a:pt x="419925" y="286085"/>
                  <a:pt x="422857" y="281690"/>
                </a:cubicBezTo>
                <a:cubicBezTo>
                  <a:pt x="428030" y="275055"/>
                  <a:pt x="439068" y="280943"/>
                  <a:pt x="433894" y="288296"/>
                </a:cubicBezTo>
                <a:cubicBezTo>
                  <a:pt x="410354" y="328740"/>
                  <a:pt x="455250" y="345658"/>
                  <a:pt x="481004" y="360365"/>
                </a:cubicBezTo>
                <a:close/>
                <a:moveTo>
                  <a:pt x="358128" y="49312"/>
                </a:moveTo>
                <a:cubicBezTo>
                  <a:pt x="356633" y="44170"/>
                  <a:pt x="363273" y="40494"/>
                  <a:pt x="366205" y="43424"/>
                </a:cubicBezTo>
                <a:cubicBezTo>
                  <a:pt x="373563" y="40494"/>
                  <a:pt x="383881" y="41212"/>
                  <a:pt x="391240" y="38282"/>
                </a:cubicBezTo>
                <a:cubicBezTo>
                  <a:pt x="402277" y="34605"/>
                  <a:pt x="410354" y="27999"/>
                  <a:pt x="416993" y="17687"/>
                </a:cubicBezTo>
                <a:cubicBezTo>
                  <a:pt x="419178" y="13292"/>
                  <a:pt x="427283" y="16222"/>
                  <a:pt x="425070" y="21363"/>
                </a:cubicBezTo>
                <a:cubicBezTo>
                  <a:pt x="420672" y="32393"/>
                  <a:pt x="413314" y="42705"/>
                  <a:pt x="404461" y="50777"/>
                </a:cubicBezTo>
                <a:cubicBezTo>
                  <a:pt x="421391" y="51524"/>
                  <a:pt x="437573" y="58130"/>
                  <a:pt x="456716" y="64019"/>
                </a:cubicBezTo>
                <a:cubicBezTo>
                  <a:pt x="463327" y="66230"/>
                  <a:pt x="469966" y="66949"/>
                  <a:pt x="476577" y="68442"/>
                </a:cubicBezTo>
                <a:cubicBezTo>
                  <a:pt x="473645" y="64766"/>
                  <a:pt x="470685" y="61807"/>
                  <a:pt x="467753" y="58877"/>
                </a:cubicBezTo>
                <a:cubicBezTo>
                  <a:pt x="461861" y="52242"/>
                  <a:pt x="455250" y="46382"/>
                  <a:pt x="450105" y="39029"/>
                </a:cubicBezTo>
                <a:cubicBezTo>
                  <a:pt x="448610" y="36817"/>
                  <a:pt x="451571" y="33858"/>
                  <a:pt x="453784" y="35352"/>
                </a:cubicBezTo>
                <a:cubicBezTo>
                  <a:pt x="467006" y="44170"/>
                  <a:pt x="478043" y="57412"/>
                  <a:pt x="489080" y="69160"/>
                </a:cubicBezTo>
                <a:cubicBezTo>
                  <a:pt x="501612" y="70625"/>
                  <a:pt x="514115" y="71372"/>
                  <a:pt x="526619" y="72837"/>
                </a:cubicBezTo>
                <a:cubicBezTo>
                  <a:pt x="519260" y="66230"/>
                  <a:pt x="512649" y="59595"/>
                  <a:pt x="505291" y="52989"/>
                </a:cubicBezTo>
                <a:cubicBezTo>
                  <a:pt x="487614" y="36817"/>
                  <a:pt x="466287" y="6657"/>
                  <a:pt x="439068" y="14757"/>
                </a:cubicBezTo>
                <a:cubicBezTo>
                  <a:pt x="430962" y="16969"/>
                  <a:pt x="428030" y="5192"/>
                  <a:pt x="435389" y="2262"/>
                </a:cubicBezTo>
                <a:cubicBezTo>
                  <a:pt x="455969" y="-5091"/>
                  <a:pt x="472898" y="6657"/>
                  <a:pt x="486896" y="20645"/>
                </a:cubicBezTo>
                <a:cubicBezTo>
                  <a:pt x="504544" y="39029"/>
                  <a:pt x="522192" y="57412"/>
                  <a:pt x="540588" y="75049"/>
                </a:cubicBezTo>
                <a:cubicBezTo>
                  <a:pt x="546480" y="75796"/>
                  <a:pt x="552372" y="77261"/>
                  <a:pt x="558264" y="78725"/>
                </a:cubicBezTo>
                <a:cubicBezTo>
                  <a:pt x="608306" y="91967"/>
                  <a:pt x="648028" y="127987"/>
                  <a:pt x="692177" y="152259"/>
                </a:cubicBezTo>
                <a:cubicBezTo>
                  <a:pt x="692177" y="151512"/>
                  <a:pt x="692177" y="150794"/>
                  <a:pt x="692177" y="150047"/>
                </a:cubicBezTo>
                <a:cubicBezTo>
                  <a:pt x="691430" y="149329"/>
                  <a:pt x="691430" y="148582"/>
                  <a:pt x="692177" y="147836"/>
                </a:cubicBezTo>
                <a:cubicBezTo>
                  <a:pt x="692177" y="146371"/>
                  <a:pt x="692177" y="144159"/>
                  <a:pt x="691430" y="142694"/>
                </a:cubicBezTo>
                <a:cubicBezTo>
                  <a:pt x="691430" y="138299"/>
                  <a:pt x="698070" y="137552"/>
                  <a:pt x="699536" y="141976"/>
                </a:cubicBezTo>
                <a:cubicBezTo>
                  <a:pt x="700283" y="144906"/>
                  <a:pt x="701001" y="147836"/>
                  <a:pt x="702467" y="150794"/>
                </a:cubicBezTo>
                <a:cubicBezTo>
                  <a:pt x="728968" y="167713"/>
                  <a:pt x="762827" y="170643"/>
                  <a:pt x="788581" y="191956"/>
                </a:cubicBezTo>
                <a:cubicBezTo>
                  <a:pt x="812121" y="211833"/>
                  <a:pt x="835662" y="239753"/>
                  <a:pt x="848912" y="267701"/>
                </a:cubicBezTo>
                <a:cubicBezTo>
                  <a:pt x="875413" y="323598"/>
                  <a:pt x="843767" y="389032"/>
                  <a:pt x="811374" y="439787"/>
                </a:cubicBezTo>
                <a:cubicBezTo>
                  <a:pt x="831264" y="461101"/>
                  <a:pt x="853339" y="482414"/>
                  <a:pt x="868055" y="507433"/>
                </a:cubicBezTo>
                <a:cubicBezTo>
                  <a:pt x="877598" y="524351"/>
                  <a:pt x="882771" y="542734"/>
                  <a:pt x="893809" y="558906"/>
                </a:cubicBezTo>
                <a:cubicBezTo>
                  <a:pt x="900419" y="568471"/>
                  <a:pt x="907030" y="575825"/>
                  <a:pt x="909991" y="587573"/>
                </a:cubicBezTo>
                <a:cubicBezTo>
                  <a:pt x="909991" y="588320"/>
                  <a:pt x="909991" y="588320"/>
                  <a:pt x="909991" y="588320"/>
                </a:cubicBezTo>
                <a:cubicBezTo>
                  <a:pt x="912923" y="591249"/>
                  <a:pt x="912204" y="595673"/>
                  <a:pt x="909244" y="597885"/>
                </a:cubicBezTo>
                <a:cubicBezTo>
                  <a:pt x="985786" y="680237"/>
                  <a:pt x="1029906" y="803032"/>
                  <a:pt x="1049796" y="912586"/>
                </a:cubicBezTo>
                <a:cubicBezTo>
                  <a:pt x="1075550" y="910403"/>
                  <a:pt x="1102022" y="911121"/>
                  <a:pt x="1128523" y="913333"/>
                </a:cubicBezTo>
                <a:cubicBezTo>
                  <a:pt x="1188107" y="918474"/>
                  <a:pt x="1185922" y="974371"/>
                  <a:pt x="1228577" y="1003038"/>
                </a:cubicBezTo>
                <a:cubicBezTo>
                  <a:pt x="1239614" y="1010391"/>
                  <a:pt x="1229324" y="1028775"/>
                  <a:pt x="1218287" y="1021422"/>
                </a:cubicBezTo>
                <a:cubicBezTo>
                  <a:pt x="1202823" y="1011138"/>
                  <a:pt x="1193280" y="998643"/>
                  <a:pt x="1183709" y="983190"/>
                </a:cubicBezTo>
                <a:cubicBezTo>
                  <a:pt x="1169711" y="961130"/>
                  <a:pt x="1160169" y="946423"/>
                  <a:pt x="1138813" y="940534"/>
                </a:cubicBezTo>
                <a:cubicBezTo>
                  <a:pt x="1139560" y="942746"/>
                  <a:pt x="1138813" y="944958"/>
                  <a:pt x="1136600" y="946423"/>
                </a:cubicBezTo>
                <a:cubicBezTo>
                  <a:pt x="1118951" y="954523"/>
                  <a:pt x="1105701" y="968483"/>
                  <a:pt x="1091732" y="981725"/>
                </a:cubicBezTo>
                <a:cubicBezTo>
                  <a:pt x="1076268" y="997150"/>
                  <a:pt x="1061552" y="1013350"/>
                  <a:pt x="1048301" y="1030987"/>
                </a:cubicBezTo>
                <a:cubicBezTo>
                  <a:pt x="1046117" y="1033198"/>
                  <a:pt x="1042438" y="1030987"/>
                  <a:pt x="1043904" y="1028775"/>
                </a:cubicBezTo>
                <a:cubicBezTo>
                  <a:pt x="1058620" y="1008180"/>
                  <a:pt x="1074055" y="987613"/>
                  <a:pt x="1090985" y="968483"/>
                </a:cubicBezTo>
                <a:cubicBezTo>
                  <a:pt x="1099809" y="958200"/>
                  <a:pt x="1111593" y="941999"/>
                  <a:pt x="1125562" y="938323"/>
                </a:cubicBezTo>
                <a:cubicBezTo>
                  <a:pt x="1122631" y="938323"/>
                  <a:pt x="1120417" y="937605"/>
                  <a:pt x="1117486" y="937605"/>
                </a:cubicBezTo>
                <a:cubicBezTo>
                  <a:pt x="1098343" y="936140"/>
                  <a:pt x="1071871" y="934646"/>
                  <a:pt x="1046836" y="936858"/>
                </a:cubicBezTo>
                <a:cubicBezTo>
                  <a:pt x="1043904" y="938323"/>
                  <a:pt x="1040225" y="939070"/>
                  <a:pt x="1037264" y="937605"/>
                </a:cubicBezTo>
                <a:cubicBezTo>
                  <a:pt x="1019616" y="939070"/>
                  <a:pt x="1003434" y="942746"/>
                  <a:pt x="991649" y="949353"/>
                </a:cubicBezTo>
                <a:cubicBezTo>
                  <a:pt x="966643" y="963341"/>
                  <a:pt x="943821" y="988331"/>
                  <a:pt x="923241" y="1008180"/>
                </a:cubicBezTo>
                <a:cubicBezTo>
                  <a:pt x="868774" y="1060400"/>
                  <a:pt x="844486" y="1116297"/>
                  <a:pt x="840088" y="1192014"/>
                </a:cubicBezTo>
                <a:cubicBezTo>
                  <a:pt x="837128" y="1236881"/>
                  <a:pt x="834943" y="1286143"/>
                  <a:pt x="799618" y="1318515"/>
                </a:cubicBezTo>
                <a:cubicBezTo>
                  <a:pt x="797405" y="1320698"/>
                  <a:pt x="792979" y="1317768"/>
                  <a:pt x="794473" y="1314838"/>
                </a:cubicBezTo>
                <a:cubicBezTo>
                  <a:pt x="842301" y="1245699"/>
                  <a:pt x="812869" y="1166277"/>
                  <a:pt x="841554" y="1092025"/>
                </a:cubicBezTo>
                <a:cubicBezTo>
                  <a:pt x="862881" y="1036875"/>
                  <a:pt x="907778" y="992008"/>
                  <a:pt x="951179" y="953776"/>
                </a:cubicBezTo>
                <a:cubicBezTo>
                  <a:pt x="973254" y="934646"/>
                  <a:pt x="998289" y="923616"/>
                  <a:pt x="1024761" y="917756"/>
                </a:cubicBezTo>
                <a:cubicBezTo>
                  <a:pt x="1005647" y="866283"/>
                  <a:pt x="995328" y="811132"/>
                  <a:pt x="976933" y="759659"/>
                </a:cubicBezTo>
                <a:cubicBezTo>
                  <a:pt x="956353" y="701550"/>
                  <a:pt x="932784" y="650076"/>
                  <a:pt x="898206" y="600068"/>
                </a:cubicBezTo>
                <a:cubicBezTo>
                  <a:pt x="871734" y="587573"/>
                  <a:pt x="840807" y="582431"/>
                  <a:pt x="818732" y="563301"/>
                </a:cubicBezTo>
                <a:cubicBezTo>
                  <a:pt x="794473" y="542734"/>
                  <a:pt x="769438" y="508151"/>
                  <a:pt x="756188" y="480231"/>
                </a:cubicBezTo>
                <a:lnTo>
                  <a:pt x="756188" y="479484"/>
                </a:lnTo>
                <a:cubicBezTo>
                  <a:pt x="728221" y="488302"/>
                  <a:pt x="701001" y="497121"/>
                  <a:pt x="673782" y="507433"/>
                </a:cubicBezTo>
                <a:cubicBezTo>
                  <a:pt x="651707" y="516251"/>
                  <a:pt x="636991" y="511827"/>
                  <a:pt x="613451" y="504474"/>
                </a:cubicBezTo>
                <a:cubicBezTo>
                  <a:pt x="589163" y="496403"/>
                  <a:pt x="551625" y="487584"/>
                  <a:pt x="533229" y="469919"/>
                </a:cubicBezTo>
                <a:cubicBezTo>
                  <a:pt x="517047" y="454494"/>
                  <a:pt x="524405" y="433152"/>
                  <a:pt x="511902" y="416234"/>
                </a:cubicBezTo>
                <a:cubicBezTo>
                  <a:pt x="511155" y="415515"/>
                  <a:pt x="511155" y="414769"/>
                  <a:pt x="511155" y="414769"/>
                </a:cubicBezTo>
                <a:cubicBezTo>
                  <a:pt x="510436" y="414051"/>
                  <a:pt x="508970" y="413304"/>
                  <a:pt x="508223" y="411839"/>
                </a:cubicBezTo>
                <a:cubicBezTo>
                  <a:pt x="503797" y="407415"/>
                  <a:pt x="508223" y="400062"/>
                  <a:pt x="514115" y="401527"/>
                </a:cubicBezTo>
                <a:cubicBezTo>
                  <a:pt x="517047" y="402274"/>
                  <a:pt x="520008" y="403020"/>
                  <a:pt x="522939" y="404485"/>
                </a:cubicBezTo>
                <a:cubicBezTo>
                  <a:pt x="508223" y="391244"/>
                  <a:pt x="492759" y="380214"/>
                  <a:pt x="475859" y="370648"/>
                </a:cubicBezTo>
                <a:cubicBezTo>
                  <a:pt x="461142" y="362577"/>
                  <a:pt x="442747" y="358153"/>
                  <a:pt x="429496" y="347123"/>
                </a:cubicBezTo>
                <a:cubicBezTo>
                  <a:pt x="417712" y="336840"/>
                  <a:pt x="413314" y="322852"/>
                  <a:pt x="414780" y="308892"/>
                </a:cubicBezTo>
                <a:cubicBezTo>
                  <a:pt x="391240" y="294185"/>
                  <a:pt x="364739" y="260348"/>
                  <a:pt x="363273" y="231681"/>
                </a:cubicBezTo>
                <a:cubicBezTo>
                  <a:pt x="362526" y="216228"/>
                  <a:pt x="366952" y="198591"/>
                  <a:pt x="373563" y="185349"/>
                </a:cubicBezTo>
                <a:cubicBezTo>
                  <a:pt x="383134" y="166219"/>
                  <a:pt x="401530" y="153724"/>
                  <a:pt x="406675" y="132411"/>
                </a:cubicBezTo>
                <a:cubicBezTo>
                  <a:pt x="406675" y="130946"/>
                  <a:pt x="407422" y="130199"/>
                  <a:pt x="408140" y="129452"/>
                </a:cubicBezTo>
                <a:cubicBezTo>
                  <a:pt x="408140" y="128734"/>
                  <a:pt x="407422" y="128734"/>
                  <a:pt x="407422" y="127987"/>
                </a:cubicBezTo>
                <a:cubicBezTo>
                  <a:pt x="391958" y="105927"/>
                  <a:pt x="374310" y="86826"/>
                  <a:pt x="362526" y="62554"/>
                </a:cubicBezTo>
                <a:cubicBezTo>
                  <a:pt x="359594" y="58877"/>
                  <a:pt x="358128" y="55200"/>
                  <a:pt x="358846" y="51524"/>
                </a:cubicBezTo>
                <a:cubicBezTo>
                  <a:pt x="358846" y="50777"/>
                  <a:pt x="358128" y="50059"/>
                  <a:pt x="358128" y="49312"/>
                </a:cubicBezTo>
                <a:close/>
                <a:moveTo>
                  <a:pt x="63801" y="1501602"/>
                </a:moveTo>
                <a:cubicBezTo>
                  <a:pt x="27010" y="1454552"/>
                  <a:pt x="10081" y="1394232"/>
                  <a:pt x="19652" y="1335405"/>
                </a:cubicBezTo>
                <a:cubicBezTo>
                  <a:pt x="29195" y="1275113"/>
                  <a:pt x="63801" y="1228781"/>
                  <a:pt x="110134" y="1192014"/>
                </a:cubicBezTo>
                <a:cubicBezTo>
                  <a:pt x="125598" y="1180266"/>
                  <a:pt x="141062" y="1169236"/>
                  <a:pt x="153565" y="1153782"/>
                </a:cubicBezTo>
                <a:cubicBezTo>
                  <a:pt x="164602" y="1140540"/>
                  <a:pt x="171960" y="1122904"/>
                  <a:pt x="185211" y="1111127"/>
                </a:cubicBezTo>
                <a:cubicBezTo>
                  <a:pt x="201393" y="1096420"/>
                  <a:pt x="221254" y="1091279"/>
                  <a:pt x="242582" y="1092025"/>
                </a:cubicBezTo>
                <a:cubicBezTo>
                  <a:pt x="242582" y="1092025"/>
                  <a:pt x="242582" y="1092025"/>
                  <a:pt x="243329" y="1092025"/>
                </a:cubicBezTo>
                <a:cubicBezTo>
                  <a:pt x="219788" y="1048623"/>
                  <a:pt x="227865" y="987613"/>
                  <a:pt x="247755" y="944958"/>
                </a:cubicBezTo>
                <a:cubicBezTo>
                  <a:pt x="262472" y="914080"/>
                  <a:pt x="287478" y="889808"/>
                  <a:pt x="306621" y="861112"/>
                </a:cubicBezTo>
                <a:cubicBezTo>
                  <a:pt x="325016" y="833193"/>
                  <a:pt x="339732" y="803032"/>
                  <a:pt x="361807" y="777295"/>
                </a:cubicBezTo>
                <a:cubicBezTo>
                  <a:pt x="399316" y="733175"/>
                  <a:pt x="458182" y="705974"/>
                  <a:pt x="516329" y="715539"/>
                </a:cubicBezTo>
                <a:cubicBezTo>
                  <a:pt x="550906" y="721398"/>
                  <a:pt x="575194" y="740529"/>
                  <a:pt x="603132" y="760377"/>
                </a:cubicBezTo>
                <a:cubicBezTo>
                  <a:pt x="640670" y="786861"/>
                  <a:pt x="681140" y="788325"/>
                  <a:pt x="725289" y="786114"/>
                </a:cubicBezTo>
                <a:cubicBezTo>
                  <a:pt x="740753" y="785396"/>
                  <a:pt x="740753" y="808921"/>
                  <a:pt x="725289" y="809639"/>
                </a:cubicBezTo>
                <a:cubicBezTo>
                  <a:pt x="688498" y="811851"/>
                  <a:pt x="656852" y="810386"/>
                  <a:pt x="625954" y="799356"/>
                </a:cubicBezTo>
                <a:cubicBezTo>
                  <a:pt x="647281" y="839799"/>
                  <a:pt x="661279" y="883172"/>
                  <a:pt x="667171" y="929504"/>
                </a:cubicBezTo>
                <a:cubicBezTo>
                  <a:pt x="667890" y="932463"/>
                  <a:pt x="662745" y="933181"/>
                  <a:pt x="661997" y="930251"/>
                </a:cubicBezTo>
                <a:cubicBezTo>
                  <a:pt x="656852" y="899373"/>
                  <a:pt x="649494" y="870677"/>
                  <a:pt x="634778" y="842011"/>
                </a:cubicBezTo>
                <a:cubicBezTo>
                  <a:pt x="625954" y="825092"/>
                  <a:pt x="616382" y="808921"/>
                  <a:pt x="608306" y="791255"/>
                </a:cubicBezTo>
                <a:cubicBezTo>
                  <a:pt x="600948" y="787579"/>
                  <a:pt x="592842" y="783184"/>
                  <a:pt x="585484" y="778042"/>
                </a:cubicBezTo>
                <a:cubicBezTo>
                  <a:pt x="530298" y="739064"/>
                  <a:pt x="473645" y="723610"/>
                  <a:pt x="411101" y="761842"/>
                </a:cubicBezTo>
                <a:cubicBezTo>
                  <a:pt x="420672" y="786114"/>
                  <a:pt x="431710" y="809639"/>
                  <a:pt x="442000" y="833193"/>
                </a:cubicBezTo>
                <a:cubicBezTo>
                  <a:pt x="443465" y="836122"/>
                  <a:pt x="439068" y="839052"/>
                  <a:pt x="437573" y="836122"/>
                </a:cubicBezTo>
                <a:cubicBezTo>
                  <a:pt x="430962" y="823627"/>
                  <a:pt x="424351" y="811132"/>
                  <a:pt x="417712" y="797891"/>
                </a:cubicBezTo>
                <a:cubicBezTo>
                  <a:pt x="412567" y="788325"/>
                  <a:pt x="405956" y="778042"/>
                  <a:pt x="402995" y="767730"/>
                </a:cubicBezTo>
                <a:cubicBezTo>
                  <a:pt x="393424" y="775084"/>
                  <a:pt x="383881" y="783184"/>
                  <a:pt x="375776" y="792002"/>
                </a:cubicBezTo>
                <a:cubicBezTo>
                  <a:pt x="371350" y="811132"/>
                  <a:pt x="395637" y="856718"/>
                  <a:pt x="401530" y="870677"/>
                </a:cubicBezTo>
                <a:cubicBezTo>
                  <a:pt x="411101" y="892019"/>
                  <a:pt x="422138" y="913333"/>
                  <a:pt x="431710" y="934646"/>
                </a:cubicBezTo>
                <a:cubicBezTo>
                  <a:pt x="433175" y="937605"/>
                  <a:pt x="429496" y="939816"/>
                  <a:pt x="428030" y="936858"/>
                </a:cubicBezTo>
                <a:cubicBezTo>
                  <a:pt x="408888" y="908191"/>
                  <a:pt x="392706" y="876566"/>
                  <a:pt x="379455" y="844223"/>
                </a:cubicBezTo>
                <a:cubicBezTo>
                  <a:pt x="375776" y="835376"/>
                  <a:pt x="366952" y="818486"/>
                  <a:pt x="364739" y="804497"/>
                </a:cubicBezTo>
                <a:cubicBezTo>
                  <a:pt x="341198" y="833911"/>
                  <a:pt x="321337" y="868466"/>
                  <a:pt x="297049" y="895696"/>
                </a:cubicBezTo>
                <a:cubicBezTo>
                  <a:pt x="283799" y="910403"/>
                  <a:pt x="271296" y="927293"/>
                  <a:pt x="260977" y="945676"/>
                </a:cubicBezTo>
                <a:cubicBezTo>
                  <a:pt x="264656" y="953776"/>
                  <a:pt x="267617" y="962595"/>
                  <a:pt x="272762" y="970695"/>
                </a:cubicBezTo>
                <a:cubicBezTo>
                  <a:pt x="278654" y="980260"/>
                  <a:pt x="286012" y="989796"/>
                  <a:pt x="294836" y="997150"/>
                </a:cubicBezTo>
                <a:cubicBezTo>
                  <a:pt x="298515" y="1000108"/>
                  <a:pt x="293370" y="1004503"/>
                  <a:pt x="289691" y="1002320"/>
                </a:cubicBezTo>
                <a:cubicBezTo>
                  <a:pt x="275693" y="991290"/>
                  <a:pt x="261724" y="975836"/>
                  <a:pt x="254366" y="958200"/>
                </a:cubicBezTo>
                <a:cubicBezTo>
                  <a:pt x="251434" y="964806"/>
                  <a:pt x="248474" y="970695"/>
                  <a:pt x="246261" y="977301"/>
                </a:cubicBezTo>
                <a:cubicBezTo>
                  <a:pt x="247755" y="977301"/>
                  <a:pt x="249221" y="978766"/>
                  <a:pt x="250687" y="980978"/>
                </a:cubicBezTo>
                <a:cubicBezTo>
                  <a:pt x="260258" y="1005250"/>
                  <a:pt x="280120" y="1020703"/>
                  <a:pt x="298515" y="1037593"/>
                </a:cubicBezTo>
                <a:cubicBezTo>
                  <a:pt x="318376" y="1055977"/>
                  <a:pt x="336053" y="1076572"/>
                  <a:pt x="363273" y="1083925"/>
                </a:cubicBezTo>
                <a:cubicBezTo>
                  <a:pt x="366205" y="1084672"/>
                  <a:pt x="364739" y="1089814"/>
                  <a:pt x="361807" y="1089067"/>
                </a:cubicBezTo>
                <a:cubicBezTo>
                  <a:pt x="334559" y="1082460"/>
                  <a:pt x="316163" y="1064077"/>
                  <a:pt x="295583" y="1046440"/>
                </a:cubicBezTo>
                <a:cubicBezTo>
                  <a:pt x="275693" y="1029522"/>
                  <a:pt x="254366" y="1012603"/>
                  <a:pt x="242582" y="989078"/>
                </a:cubicBezTo>
                <a:cubicBezTo>
                  <a:pt x="230078" y="1032452"/>
                  <a:pt x="235223" y="1078037"/>
                  <a:pt x="274227" y="1114085"/>
                </a:cubicBezTo>
                <a:cubicBezTo>
                  <a:pt x="278654" y="1118480"/>
                  <a:pt x="272014" y="1124369"/>
                  <a:pt x="267617" y="1120692"/>
                </a:cubicBezTo>
                <a:cubicBezTo>
                  <a:pt x="259511" y="1114085"/>
                  <a:pt x="252900" y="1106732"/>
                  <a:pt x="247755" y="1097914"/>
                </a:cubicBezTo>
                <a:cubicBezTo>
                  <a:pt x="247008" y="1099379"/>
                  <a:pt x="245542" y="1100844"/>
                  <a:pt x="244076" y="1100844"/>
                </a:cubicBezTo>
                <a:cubicBezTo>
                  <a:pt x="221254" y="1101590"/>
                  <a:pt x="207285" y="1108944"/>
                  <a:pt x="196248" y="1119974"/>
                </a:cubicBezTo>
                <a:cubicBezTo>
                  <a:pt x="225681" y="1128045"/>
                  <a:pt x="252900" y="1142752"/>
                  <a:pt x="275693" y="1163347"/>
                </a:cubicBezTo>
                <a:cubicBezTo>
                  <a:pt x="277188" y="1164812"/>
                  <a:pt x="274975" y="1167771"/>
                  <a:pt x="272762" y="1167024"/>
                </a:cubicBezTo>
                <a:cubicBezTo>
                  <a:pt x="247008" y="1149387"/>
                  <a:pt x="219041" y="1136146"/>
                  <a:pt x="188143" y="1129510"/>
                </a:cubicBezTo>
                <a:cubicBezTo>
                  <a:pt x="180784" y="1139075"/>
                  <a:pt x="173426" y="1150105"/>
                  <a:pt x="164602" y="1161882"/>
                </a:cubicBezTo>
                <a:cubicBezTo>
                  <a:pt x="150604" y="1178801"/>
                  <a:pt x="132956" y="1192014"/>
                  <a:pt x="116027" y="1206003"/>
                </a:cubicBezTo>
                <a:cubicBezTo>
                  <a:pt x="99097" y="1220709"/>
                  <a:pt x="84381" y="1237628"/>
                  <a:pt x="72625" y="1256011"/>
                </a:cubicBezTo>
                <a:cubicBezTo>
                  <a:pt x="117493" y="1258941"/>
                  <a:pt x="157963" y="1270718"/>
                  <a:pt x="200646" y="1285425"/>
                </a:cubicBezTo>
                <a:cubicBezTo>
                  <a:pt x="204325" y="1286890"/>
                  <a:pt x="202859" y="1292031"/>
                  <a:pt x="199180" y="1290566"/>
                </a:cubicBezTo>
                <a:cubicBezTo>
                  <a:pt x="155031" y="1278789"/>
                  <a:pt x="111629" y="1269224"/>
                  <a:pt x="65985" y="1267759"/>
                </a:cubicBezTo>
                <a:cubicBezTo>
                  <a:pt x="52016" y="1294243"/>
                  <a:pt x="43192" y="1323656"/>
                  <a:pt x="41726" y="1354535"/>
                </a:cubicBezTo>
                <a:cubicBezTo>
                  <a:pt x="41726" y="1355282"/>
                  <a:pt x="41726" y="1355282"/>
                  <a:pt x="41726" y="1356000"/>
                </a:cubicBezTo>
                <a:cubicBezTo>
                  <a:pt x="64520" y="1358212"/>
                  <a:pt x="88060" y="1361141"/>
                  <a:pt x="110882" y="1361888"/>
                </a:cubicBezTo>
                <a:cubicBezTo>
                  <a:pt x="115308" y="1361888"/>
                  <a:pt x="115308" y="1368495"/>
                  <a:pt x="110882" y="1368495"/>
                </a:cubicBezTo>
                <a:cubicBezTo>
                  <a:pt x="87341" y="1368495"/>
                  <a:pt x="64520" y="1368495"/>
                  <a:pt x="40979" y="1366312"/>
                </a:cubicBezTo>
                <a:cubicBezTo>
                  <a:pt x="41726" y="1421462"/>
                  <a:pt x="66733" y="1475119"/>
                  <a:pt x="107950" y="1511885"/>
                </a:cubicBezTo>
                <a:cubicBezTo>
                  <a:pt x="118240" y="1521451"/>
                  <a:pt x="131490" y="1528804"/>
                  <a:pt x="141780" y="1539834"/>
                </a:cubicBezTo>
                <a:cubicBezTo>
                  <a:pt x="177853" y="1550864"/>
                  <a:pt x="224933" y="1537622"/>
                  <a:pt x="260258" y="1532481"/>
                </a:cubicBezTo>
                <a:cubicBezTo>
                  <a:pt x="263190" y="1531763"/>
                  <a:pt x="264656" y="1536157"/>
                  <a:pt x="261724" y="1537622"/>
                </a:cubicBezTo>
                <a:cubicBezTo>
                  <a:pt x="232292" y="1544976"/>
                  <a:pt x="202859" y="1552329"/>
                  <a:pt x="173426" y="1555288"/>
                </a:cubicBezTo>
                <a:cubicBezTo>
                  <a:pt x="166068" y="1556006"/>
                  <a:pt x="158710" y="1556006"/>
                  <a:pt x="152099" y="1555288"/>
                </a:cubicBezTo>
                <a:cubicBezTo>
                  <a:pt x="159457" y="1575136"/>
                  <a:pt x="157244" y="1604549"/>
                  <a:pt x="176358" y="1612650"/>
                </a:cubicBezTo>
                <a:cubicBezTo>
                  <a:pt x="187395" y="1617791"/>
                  <a:pt x="179318" y="1633963"/>
                  <a:pt x="168281" y="1631033"/>
                </a:cubicBezTo>
                <a:cubicBezTo>
                  <a:pt x="148420" y="1626609"/>
                  <a:pt x="140314" y="1612650"/>
                  <a:pt x="136635" y="1593519"/>
                </a:cubicBezTo>
                <a:cubicBezTo>
                  <a:pt x="125598" y="1550864"/>
                  <a:pt x="89555" y="1535439"/>
                  <a:pt x="63801" y="1501602"/>
                </a:cubicBezTo>
              </a:path>
            </a:pathLst>
          </a:cu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/>
          </a:p>
        </p:txBody>
      </p:sp>
      <p:pic>
        <p:nvPicPr>
          <p:cNvPr id="28" name="รูปภาพ 27" descr="รูปภาพประกอบด้วย ข้อความ, จอภาพ, ในอาคาร, อุปกรณ์อิเล็กทรอนิกส์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829AEFB0-55E4-428F-9EED-1E6A3E50A2D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50" t="12595" r="26250" b="21756"/>
          <a:stretch/>
        </p:blipFill>
        <p:spPr>
          <a:xfrm>
            <a:off x="11775282" y="1435493"/>
            <a:ext cx="5756027" cy="3587089"/>
          </a:xfrm>
          <a:prstGeom prst="rect">
            <a:avLst/>
          </a:prstGeom>
        </p:spPr>
      </p:pic>
      <p:cxnSp>
        <p:nvCxnSpPr>
          <p:cNvPr id="30" name="ลูกศรเชื่อมต่อแบบตรง 29">
            <a:extLst>
              <a:ext uri="{FF2B5EF4-FFF2-40B4-BE49-F238E27FC236}">
                <a16:creationId xmlns:a16="http://schemas.microsoft.com/office/drawing/2014/main" id="{16636F39-FF43-485F-84C1-88807251230C}"/>
              </a:ext>
            </a:extLst>
          </p:cNvPr>
          <p:cNvCxnSpPr>
            <a:cxnSpLocks/>
          </p:cNvCxnSpPr>
          <p:nvPr/>
        </p:nvCxnSpPr>
        <p:spPr>
          <a:xfrm flipH="1">
            <a:off x="14020800" y="9486900"/>
            <a:ext cx="106680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ลูกศรเชื่อมต่อแบบตรง 30">
            <a:extLst>
              <a:ext uri="{FF2B5EF4-FFF2-40B4-BE49-F238E27FC236}">
                <a16:creationId xmlns:a16="http://schemas.microsoft.com/office/drawing/2014/main" id="{DA8300BF-5BE9-40AE-9678-0BAD2DDCAF3A}"/>
              </a:ext>
            </a:extLst>
          </p:cNvPr>
          <p:cNvCxnSpPr>
            <a:cxnSpLocks/>
          </p:cNvCxnSpPr>
          <p:nvPr/>
        </p:nvCxnSpPr>
        <p:spPr>
          <a:xfrm flipH="1" flipV="1">
            <a:off x="15316202" y="4538136"/>
            <a:ext cx="238891" cy="123416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5" name="กล่องข้อความ 34">
            <a:extLst>
              <a:ext uri="{FF2B5EF4-FFF2-40B4-BE49-F238E27FC236}">
                <a16:creationId xmlns:a16="http://schemas.microsoft.com/office/drawing/2014/main" id="{E4ABD9C5-89BD-4FA5-8360-3B86AD935424}"/>
              </a:ext>
            </a:extLst>
          </p:cNvPr>
          <p:cNvSpPr txBox="1"/>
          <p:nvPr/>
        </p:nvSpPr>
        <p:spPr>
          <a:xfrm>
            <a:off x="15136570" y="9194512"/>
            <a:ext cx="2209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2800" b="0" i="0" u="none" strike="noStrike" dirty="0">
                <a:solidFill>
                  <a:srgbClr val="595959"/>
                </a:solidFill>
                <a:effectLst/>
                <a:latin typeface="EucrosiaUPC" panose="02020603050405020304" pitchFamily="18" charset="-34"/>
                <a:cs typeface="EucrosiaUPC" panose="02020603050405020304" pitchFamily="18" charset="-34"/>
              </a:rPr>
              <a:t>พื้นห</a:t>
            </a:r>
            <a:r>
              <a:rPr lang="th-TH" sz="2800" dirty="0">
                <a:solidFill>
                  <a:srgbClr val="595959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ินบนทางเท้า</a:t>
            </a:r>
            <a:endParaRPr lang="en-US" sz="2800" dirty="0"/>
          </a:p>
        </p:txBody>
      </p:sp>
      <p:sp>
        <p:nvSpPr>
          <p:cNvPr id="37" name="กล่องข้อความ 36">
            <a:extLst>
              <a:ext uri="{FF2B5EF4-FFF2-40B4-BE49-F238E27FC236}">
                <a16:creationId xmlns:a16="http://schemas.microsoft.com/office/drawing/2014/main" id="{16A132D6-EE29-4C18-A338-8C058131FDCA}"/>
              </a:ext>
            </a:extLst>
          </p:cNvPr>
          <p:cNvSpPr txBox="1"/>
          <p:nvPr/>
        </p:nvSpPr>
        <p:spPr>
          <a:xfrm>
            <a:off x="14547887" y="5651043"/>
            <a:ext cx="2209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sz="2800" b="0" i="0" u="none" strike="noStrike" dirty="0">
                <a:solidFill>
                  <a:srgbClr val="595959"/>
                </a:solidFill>
                <a:effectLst/>
                <a:latin typeface="EucrosiaUPC" panose="02020603050405020304" pitchFamily="18" charset="-34"/>
                <a:cs typeface="EucrosiaUPC" panose="02020603050405020304" pitchFamily="18" charset="-34"/>
              </a:rPr>
              <a:t>พื้นชายหาด</a:t>
            </a:r>
            <a:endParaRPr lang="en-US" sz="2800" dirty="0"/>
          </a:p>
        </p:txBody>
      </p:sp>
      <p:cxnSp>
        <p:nvCxnSpPr>
          <p:cNvPr id="39" name="ลูกศรเชื่อมต่อแบบตรง 38">
            <a:extLst>
              <a:ext uri="{FF2B5EF4-FFF2-40B4-BE49-F238E27FC236}">
                <a16:creationId xmlns:a16="http://schemas.microsoft.com/office/drawing/2014/main" id="{D7C7146F-3A6E-4CBF-96F9-F8C151749E5A}"/>
              </a:ext>
            </a:extLst>
          </p:cNvPr>
          <p:cNvCxnSpPr>
            <a:cxnSpLocks/>
          </p:cNvCxnSpPr>
          <p:nvPr/>
        </p:nvCxnSpPr>
        <p:spPr>
          <a:xfrm flipH="1" flipV="1">
            <a:off x="1584308" y="4152901"/>
            <a:ext cx="320692" cy="113494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2" name="ลูกศรเชื่อมต่อแบบตรง 41">
            <a:extLst>
              <a:ext uri="{FF2B5EF4-FFF2-40B4-BE49-F238E27FC236}">
                <a16:creationId xmlns:a16="http://schemas.microsoft.com/office/drawing/2014/main" id="{6F69204D-27AD-4C6B-9E19-32C7F64D5077}"/>
              </a:ext>
            </a:extLst>
          </p:cNvPr>
          <p:cNvCxnSpPr>
            <a:cxnSpLocks/>
          </p:cNvCxnSpPr>
          <p:nvPr/>
        </p:nvCxnSpPr>
        <p:spPr>
          <a:xfrm flipV="1">
            <a:off x="1868979" y="4720376"/>
            <a:ext cx="1207185" cy="54969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8" name="กล่องข้อความ 47">
            <a:extLst>
              <a:ext uri="{FF2B5EF4-FFF2-40B4-BE49-F238E27FC236}">
                <a16:creationId xmlns:a16="http://schemas.microsoft.com/office/drawing/2014/main" id="{940D8A06-1EEC-44DB-8008-240C9B282398}"/>
              </a:ext>
            </a:extLst>
          </p:cNvPr>
          <p:cNvSpPr txBox="1"/>
          <p:nvPr/>
        </p:nvSpPr>
        <p:spPr>
          <a:xfrm>
            <a:off x="878129" y="5107085"/>
            <a:ext cx="233936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EucrosiaUPC" panose="02020603050405020304" pitchFamily="18" charset="-34"/>
                <a:ea typeface="+mn-ea"/>
                <a:cs typeface="EucrosiaUPC" panose="02020603050405020304" pitchFamily="18" charset="-34"/>
              </a:rPr>
              <a:t>Landscape</a:t>
            </a:r>
            <a:r>
              <a:rPr kumimoji="0" lang="th-TH" sz="32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EucrosiaUPC" panose="02020603050405020304" pitchFamily="18" charset="-34"/>
                <a:ea typeface="+mn-ea"/>
                <a:cs typeface="EucrosiaUPC" panose="02020603050405020304" pitchFamily="18" charset="-34"/>
              </a:rPr>
              <a:t>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EucrosiaUPC" panose="02020603050405020304" pitchFamily="18" charset="-34"/>
                <a:ea typeface="+mn-ea"/>
                <a:cs typeface="EucrosiaUPC" panose="02020603050405020304" pitchFamily="18" charset="-34"/>
              </a:rPr>
              <a:t>1-2</a:t>
            </a:r>
            <a:endParaRPr lang="en-US" sz="1600" dirty="0"/>
          </a:p>
        </p:txBody>
      </p:sp>
      <p:cxnSp>
        <p:nvCxnSpPr>
          <p:cNvPr id="52" name="ลูกศรเชื่อมต่อแบบตรง 51">
            <a:extLst>
              <a:ext uri="{FF2B5EF4-FFF2-40B4-BE49-F238E27FC236}">
                <a16:creationId xmlns:a16="http://schemas.microsoft.com/office/drawing/2014/main" id="{392A588B-3785-4363-8531-7D01E37B7A68}"/>
              </a:ext>
            </a:extLst>
          </p:cNvPr>
          <p:cNvCxnSpPr>
            <a:cxnSpLocks/>
          </p:cNvCxnSpPr>
          <p:nvPr/>
        </p:nvCxnSpPr>
        <p:spPr>
          <a:xfrm flipH="1" flipV="1">
            <a:off x="16562299" y="2781300"/>
            <a:ext cx="268505" cy="279576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5" name="กล่องข้อความ 54">
            <a:extLst>
              <a:ext uri="{FF2B5EF4-FFF2-40B4-BE49-F238E27FC236}">
                <a16:creationId xmlns:a16="http://schemas.microsoft.com/office/drawing/2014/main" id="{9CD74DA9-EDF1-4580-BA10-2B3D2DEC1F34}"/>
              </a:ext>
            </a:extLst>
          </p:cNvPr>
          <p:cNvSpPr txBox="1"/>
          <p:nvPr/>
        </p:nvSpPr>
        <p:spPr>
          <a:xfrm>
            <a:off x="15896408" y="5664108"/>
            <a:ext cx="2209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หินภูเขา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EucrosiaUPC" panose="02020603050405020304" pitchFamily="18" charset="-34"/>
              <a:cs typeface="EucrosiaUPC" panose="02020603050405020304" pitchFamily="18" charset="-34"/>
            </a:endParaRPr>
          </a:p>
        </p:txBody>
      </p:sp>
      <p:cxnSp>
        <p:nvCxnSpPr>
          <p:cNvPr id="57" name="ลูกศรเชื่อมต่อแบบตรง 56">
            <a:extLst>
              <a:ext uri="{FF2B5EF4-FFF2-40B4-BE49-F238E27FC236}">
                <a16:creationId xmlns:a16="http://schemas.microsoft.com/office/drawing/2014/main" id="{496A5076-1A8B-4D33-B161-C8F11F40BFE3}"/>
              </a:ext>
            </a:extLst>
          </p:cNvPr>
          <p:cNvCxnSpPr>
            <a:cxnSpLocks/>
          </p:cNvCxnSpPr>
          <p:nvPr/>
        </p:nvCxnSpPr>
        <p:spPr>
          <a:xfrm flipH="1" flipV="1">
            <a:off x="12039600" y="6174263"/>
            <a:ext cx="3417933" cy="110283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กล่องข้อความ 60">
            <a:extLst>
              <a:ext uri="{FF2B5EF4-FFF2-40B4-BE49-F238E27FC236}">
                <a16:creationId xmlns:a16="http://schemas.microsoft.com/office/drawing/2014/main" id="{26A9FE57-570A-4A8F-8FBD-DD1F38D8709E}"/>
              </a:ext>
            </a:extLst>
          </p:cNvPr>
          <p:cNvSpPr txBox="1"/>
          <p:nvPr/>
        </p:nvSpPr>
        <p:spPr>
          <a:xfrm>
            <a:off x="15541434" y="6984712"/>
            <a:ext cx="160356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th-TH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EucrosiaUPC" panose="02020603050405020304" pitchFamily="18" charset="-34"/>
                <a:ea typeface="+mn-ea"/>
                <a:cs typeface="EucrosiaUPC" panose="02020603050405020304" pitchFamily="18" charset="-34"/>
              </a:rPr>
              <a:t>พื้นภูเขาเป็นหญ้า+ต้นไม้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94071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8CCBF2DE-1D4D-40A4-9A3E-385B27B34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"/>
            <a:ext cx="18288000" cy="10277856"/>
          </a:xfrm>
          <a:prstGeom prst="rect">
            <a:avLst/>
          </a:prstGeom>
        </p:spPr>
      </p:pic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68BF17B4-B461-43EB-9660-FE6E0267A7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1641" b="86069" l="104" r="93698">
                        <a14:foregroundMark x1="4427" y1="38359" x2="10990" y2="36641"/>
                        <a14:foregroundMark x1="10990" y1="36641" x2="4948" y2="37214"/>
                        <a14:foregroundMark x1="4948" y1="37214" x2="8021" y2="35115"/>
                        <a14:foregroundMark x1="8021" y1="35115" x2="8281" y2="46756"/>
                        <a14:foregroundMark x1="8281" y1="46756" x2="6823" y2="52672"/>
                        <a14:foregroundMark x1="6823" y1="52672" x2="5260" y2="43702"/>
                        <a14:foregroundMark x1="5260" y1="43702" x2="8490" y2="42176"/>
                        <a14:foregroundMark x1="8490" y1="42176" x2="9479" y2="48855"/>
                        <a14:foregroundMark x1="9479" y1="48855" x2="9427" y2="55439"/>
                        <a14:foregroundMark x1="9427" y1="55439" x2="4479" y2="56775"/>
                        <a14:foregroundMark x1="4479" y1="56775" x2="1979" y2="51908"/>
                        <a14:foregroundMark x1="1979" y1="51908" x2="2135" y2="45324"/>
                        <a14:foregroundMark x1="2135" y1="45324" x2="6510" y2="39408"/>
                        <a14:foregroundMark x1="6510" y1="39408" x2="11146" y2="41889"/>
                        <a14:foregroundMark x1="11146" y1="41889" x2="12656" y2="52576"/>
                        <a14:foregroundMark x1="12656" y1="52576" x2="12031" y2="59828"/>
                        <a14:foregroundMark x1="12031" y1="59828" x2="7760" y2="55057"/>
                        <a14:foregroundMark x1="7760" y1="55057" x2="7760" y2="47328"/>
                        <a14:foregroundMark x1="7760" y1="47328" x2="10781" y2="41508"/>
                        <a14:foregroundMark x1="10781" y1="41508" x2="15156" y2="40935"/>
                        <a14:foregroundMark x1="15156" y1="40935" x2="17500" y2="51813"/>
                        <a14:foregroundMark x1="17500" y1="51813" x2="15521" y2="64599"/>
                        <a14:foregroundMark x1="15521" y1="64599" x2="11875" y2="69656"/>
                        <a14:foregroundMark x1="11875" y1="69656" x2="7760" y2="66698"/>
                        <a14:foregroundMark x1="7760" y1="66698" x2="12969" y2="56679"/>
                        <a14:foregroundMark x1="12969" y1="56679" x2="17448" y2="60973"/>
                        <a14:foregroundMark x1="17448" y1="60973" x2="17969" y2="69847"/>
                        <a14:foregroundMark x1="17969" y1="69847" x2="15521" y2="75286"/>
                        <a14:foregroundMark x1="15521" y1="75286" x2="10833" y2="75573"/>
                        <a14:foregroundMark x1="10833" y1="75573" x2="13229" y2="68798"/>
                        <a14:foregroundMark x1="13229" y1="68798" x2="15417" y2="66317"/>
                        <a14:foregroundMark x1="13542" y1="56202" x2="68125" y2="34065"/>
                        <a14:foregroundMark x1="68125" y1="34065" x2="29948" y2="33969"/>
                        <a14:foregroundMark x1="29948" y1="33969" x2="59896" y2="28721"/>
                        <a14:foregroundMark x1="59896" y1="28721" x2="30000" y2="30248"/>
                        <a14:foregroundMark x1="30000" y1="30248" x2="58385" y2="27099"/>
                        <a14:foregroundMark x1="58385" y1="27099" x2="71979" y2="28149"/>
                        <a14:foregroundMark x1="71979" y1="28149" x2="68698" y2="30630"/>
                        <a14:foregroundMark x1="31927" y1="25668" x2="21875" y2="40553"/>
                        <a14:foregroundMark x1="21875" y1="40553" x2="38698" y2="30534"/>
                        <a14:foregroundMark x1="20833" y1="37023" x2="18333" y2="44561"/>
                        <a14:foregroundMark x1="18333" y1="44561" x2="23073" y2="23569"/>
                        <a14:foregroundMark x1="23073" y1="23569" x2="14583" y2="34733"/>
                        <a14:foregroundMark x1="14583" y1="34733" x2="18281" y2="26622"/>
                        <a14:foregroundMark x1="18281" y1="26622" x2="23906" y2="19656"/>
                        <a14:foregroundMark x1="23906" y1="19656" x2="27135" y2="18130"/>
                        <a14:foregroundMark x1="27135" y1="18130" x2="39219" y2="29676"/>
                        <a14:foregroundMark x1="39219" y1="29676" x2="57083" y2="32824"/>
                        <a14:foregroundMark x1="57083" y1="32824" x2="99531" y2="23473"/>
                        <a14:foregroundMark x1="99531" y1="23473" x2="50156" y2="48569"/>
                        <a14:foregroundMark x1="50156" y1="48569" x2="98333" y2="27195"/>
                        <a14:foregroundMark x1="98333" y1="27195" x2="79948" y2="60019"/>
                        <a14:foregroundMark x1="79948" y1="60019" x2="91719" y2="41698"/>
                        <a14:foregroundMark x1="91719" y1="41698" x2="68385" y2="75573"/>
                        <a14:foregroundMark x1="68385" y1="75573" x2="29479" y2="70515"/>
                        <a14:foregroundMark x1="29479" y1="70515" x2="55781" y2="65076"/>
                        <a14:foregroundMark x1="55781" y1="65076" x2="40469" y2="79676"/>
                        <a14:foregroundMark x1="40469" y1="79676" x2="90573" y2="70611"/>
                        <a14:foregroundMark x1="90573" y1="70611" x2="14792" y2="71565"/>
                        <a14:foregroundMark x1="14792" y1="71565" x2="79635" y2="72042"/>
                        <a14:foregroundMark x1="82396" y1="34924" x2="79010" y2="41031"/>
                        <a14:foregroundMark x1="79010" y1="41031" x2="78021" y2="47137"/>
                        <a14:foregroundMark x1="78021" y1="47137" x2="81354" y2="48282"/>
                        <a14:foregroundMark x1="81354" y1="48282" x2="90573" y2="45706"/>
                        <a14:foregroundMark x1="90573" y1="45706" x2="93698" y2="51622"/>
                        <a14:foregroundMark x1="93698" y1="51622" x2="93229" y2="66985"/>
                        <a14:foregroundMark x1="49531" y1="36546" x2="39583" y2="41603"/>
                        <a14:foregroundMark x1="65052" y1="37786" x2="88594" y2="59351"/>
                        <a14:foregroundMark x1="88594" y1="59351" x2="89479" y2="62118"/>
                        <a14:foregroundMark x1="30156" y1="20611" x2="34583" y2="20229"/>
                        <a14:foregroundMark x1="34583" y1="20229" x2="38906" y2="20229"/>
                        <a14:foregroundMark x1="38906" y1="20229" x2="56042" y2="18130"/>
                        <a14:foregroundMark x1="56042" y1="18130" x2="90521" y2="20706"/>
                        <a14:foregroundMark x1="90521" y1="20706" x2="34792" y2="21565"/>
                        <a14:foregroundMark x1="88542" y1="22519" x2="83073" y2="20420"/>
                        <a14:foregroundMark x1="83073" y1="20420" x2="87917" y2="18893"/>
                        <a14:foregroundMark x1="87917" y1="18893" x2="68906" y2="52863"/>
                        <a14:foregroundMark x1="68906" y1="52863" x2="69792" y2="54389"/>
                        <a14:foregroundMark x1="66510" y1="66317" x2="73906" y2="75286"/>
                        <a14:foregroundMark x1="73906" y1="75286" x2="88281" y2="77863"/>
                        <a14:foregroundMark x1="88281" y1="77863" x2="66042" y2="77863"/>
                        <a14:foregroundMark x1="66042" y1="77863" x2="86615" y2="73378"/>
                        <a14:foregroundMark x1="86615" y1="73378" x2="34115" y2="77576"/>
                        <a14:foregroundMark x1="34115" y1="77576" x2="67083" y2="71374"/>
                        <a14:foregroundMark x1="67083" y1="71374" x2="47135" y2="80630"/>
                        <a14:foregroundMark x1="47135" y1="80630" x2="80573" y2="79198"/>
                        <a14:foregroundMark x1="80573" y1="79198" x2="51458" y2="82538"/>
                        <a14:foregroundMark x1="51458" y1="82538" x2="74531" y2="73855"/>
                        <a14:foregroundMark x1="74531" y1="73855" x2="22708" y2="78912"/>
                        <a14:foregroundMark x1="22708" y1="78912" x2="36927" y2="72805"/>
                        <a14:foregroundMark x1="36927" y1="72805" x2="10781" y2="81393"/>
                        <a14:foregroundMark x1="10781" y1="81393" x2="35156" y2="68702"/>
                        <a14:foregroundMark x1="35156" y1="68702" x2="10729" y2="77004"/>
                        <a14:foregroundMark x1="10729" y1="77004" x2="1563" y2="77672"/>
                        <a14:foregroundMark x1="1563" y1="77672" x2="9427" y2="66031"/>
                        <a14:foregroundMark x1="9427" y1="66031" x2="677" y2="71183"/>
                        <a14:foregroundMark x1="677" y1="71183" x2="11146" y2="64218"/>
                        <a14:foregroundMark x1="11146" y1="64218" x2="2969" y2="68607"/>
                        <a14:foregroundMark x1="2969" y1="68607" x2="5781" y2="58588"/>
                        <a14:foregroundMark x1="5781" y1="58588" x2="12188" y2="51240"/>
                        <a14:foregroundMark x1="12188" y1="51240" x2="938" y2="55534"/>
                        <a14:foregroundMark x1="938" y1="55534" x2="12604" y2="43416"/>
                        <a14:foregroundMark x1="12604" y1="43416" x2="3594" y2="48282"/>
                        <a14:foregroundMark x1="3594" y1="48282" x2="8333" y2="41221"/>
                        <a14:foregroundMark x1="8333" y1="41221" x2="3958" y2="44847"/>
                        <a14:foregroundMark x1="16406" y1="39981" x2="260" y2="40744"/>
                        <a14:foregroundMark x1="260" y1="40744" x2="260" y2="40744"/>
                        <a14:foregroundMark x1="6094" y1="50191" x2="3438" y2="59924"/>
                        <a14:foregroundMark x1="3438" y1="59924" x2="2813" y2="69656"/>
                        <a14:foregroundMark x1="2813" y1="69656" x2="3646" y2="60401"/>
                        <a14:foregroundMark x1="3646" y1="60401" x2="4115" y2="68989"/>
                        <a14:foregroundMark x1="4115" y1="68989" x2="3958" y2="54103"/>
                        <a14:foregroundMark x1="3958" y1="54103" x2="3333" y2="68511"/>
                        <a14:foregroundMark x1="3333" y1="68511" x2="4635" y2="75191"/>
                        <a14:foregroundMark x1="4635" y1="75191" x2="7187" y2="79389"/>
                        <a14:foregroundMark x1="7187" y1="79389" x2="10677" y2="80248"/>
                        <a14:foregroundMark x1="10677" y1="80248" x2="5469" y2="86069"/>
                        <a14:foregroundMark x1="5469" y1="86069" x2="9583" y2="79771"/>
                        <a14:foregroundMark x1="86406" y1="22328" x2="90260" y2="20229"/>
                        <a14:foregroundMark x1="90260" y1="20229" x2="86615" y2="23378"/>
                        <a14:foregroundMark x1="86615" y1="23378" x2="91458" y2="15649"/>
                        <a14:foregroundMark x1="91458" y1="15649" x2="89063" y2="20324"/>
                        <a14:foregroundMark x1="89063" y1="20324" x2="93385" y2="18893"/>
                        <a14:foregroundMark x1="93385" y1="18893" x2="88333" y2="21660"/>
                        <a14:foregroundMark x1="88333" y1="21660" x2="89896" y2="16126"/>
                        <a14:foregroundMark x1="89896" y1="16126" x2="83646" y2="20324"/>
                        <a14:foregroundMark x1="83646" y1="20324" x2="89115" y2="14981"/>
                        <a14:foregroundMark x1="89115" y1="14981" x2="74688" y2="18034"/>
                        <a14:foregroundMark x1="74688" y1="18034" x2="79531" y2="8779"/>
                        <a14:foregroundMark x1="79531" y1="8779" x2="63594" y2="13740"/>
                        <a14:foregroundMark x1="63594" y1="13740" x2="66198" y2="9828"/>
                        <a14:foregroundMark x1="66198" y1="9828" x2="54844" y2="20420"/>
                        <a14:foregroundMark x1="54844" y1="20420" x2="69635" y2="12595"/>
                        <a14:foregroundMark x1="69635" y1="12595" x2="65729" y2="20611"/>
                        <a14:foregroundMark x1="65729" y1="20611" x2="69271" y2="21374"/>
                        <a14:foregroundMark x1="69271" y1="21374" x2="85208" y2="15553"/>
                        <a14:foregroundMark x1="85208" y1="15553" x2="29323" y2="19752"/>
                        <a14:foregroundMark x1="29323" y1="19752" x2="20990" y2="25954"/>
                        <a14:foregroundMark x1="20990" y1="25954" x2="26875" y2="20420"/>
                        <a14:foregroundMark x1="26875" y1="20420" x2="20677" y2="23569"/>
                        <a14:foregroundMark x1="20677" y1="23569" x2="20417" y2="17176"/>
                        <a14:foregroundMark x1="20417" y1="17176" x2="15990" y2="20706"/>
                        <a14:foregroundMark x1="15990" y1="20706" x2="15833" y2="12691"/>
                        <a14:foregroundMark x1="15833" y1="12691" x2="14427" y2="31966"/>
                        <a14:foregroundMark x1="1771" y1="37023" x2="8594" y2="36641"/>
                        <a14:foregroundMark x1="8594" y1="36641" x2="28646" y2="36641"/>
                        <a14:foregroundMark x1="3542" y1="37500" x2="365" y2="35878"/>
                        <a14:foregroundMark x1="365" y1="35878" x2="313" y2="35878"/>
                        <a14:foregroundMark x1="16563" y1="12595" x2="31146" y2="16508"/>
                        <a14:foregroundMark x1="31146" y1="16508" x2="86667" y2="11641"/>
                        <a14:foregroundMark x1="86667" y1="11641" x2="87188" y2="11641"/>
                        <a14:foregroundMark x1="14167" y1="35019" x2="14635" y2="17462"/>
                        <a14:foregroundMark x1="6198" y1="36641" x2="573" y2="36641"/>
                        <a14:foregroundMark x1="7813" y1="35210" x2="521" y2="35592"/>
                        <a14:foregroundMark x1="7604" y1="35019" x2="52" y2="34924"/>
                        <a14:foregroundMark x1="8333" y1="34733" x2="313" y2="34542"/>
                        <a14:foregroundMark x1="313" y1="34542" x2="313" y2="34542"/>
                        <a14:foregroundMark x1="7865" y1="34447" x2="12812" y2="34065"/>
                        <a14:foregroundMark x1="12812" y1="34065" x2="24740" y2="34924"/>
                        <a14:foregroundMark x1="6927" y1="33779" x2="521" y2="34447"/>
                        <a14:foregroundMark x1="4844" y1="34065" x2="52" y2="34256"/>
                        <a14:foregroundMark x1="10729" y1="25191" x2="6406" y2="27004"/>
                        <a14:foregroundMark x1="6406" y1="27004" x2="12188" y2="30344"/>
                        <a14:foregroundMark x1="12188" y1="30344" x2="13333" y2="22328"/>
                        <a14:foregroundMark x1="13333" y1="22328" x2="9531" y2="21565"/>
                        <a14:foregroundMark x1="9531" y1="21565" x2="8021" y2="26527"/>
                        <a14:foregroundMark x1="8021" y1="26527" x2="10469" y2="21469"/>
                        <a14:foregroundMark x1="10469" y1="21469" x2="3906" y2="23473"/>
                        <a14:foregroundMark x1="3906" y1="23473" x2="10156" y2="28340"/>
                        <a14:foregroundMark x1="10156" y1="28340" x2="5938" y2="23092"/>
                        <a14:foregroundMark x1="5938" y1="23092" x2="8438" y2="28149"/>
                        <a14:foregroundMark x1="8438" y1="28149" x2="9844" y2="19561"/>
                        <a14:foregroundMark x1="9844" y1="19561" x2="6510" y2="18321"/>
                        <a14:foregroundMark x1="6510" y1="18321" x2="3333" y2="21660"/>
                        <a14:foregroundMark x1="3333" y1="21660" x2="2604" y2="30153"/>
                        <a14:foregroundMark x1="2604" y1="30153" x2="6979" y2="30821"/>
                        <a14:foregroundMark x1="6979" y1="30821" x2="10521" y2="27481"/>
                        <a14:foregroundMark x1="10521" y1="27481" x2="9167" y2="19466"/>
                        <a14:foregroundMark x1="9167" y1="19466" x2="5781" y2="19466"/>
                        <a14:foregroundMark x1="5781" y1="19466" x2="3438" y2="26813"/>
                        <a14:foregroundMark x1="3438" y1="26813" x2="9635" y2="26908"/>
                        <a14:foregroundMark x1="9635" y1="26908" x2="6198" y2="20324"/>
                        <a14:foregroundMark x1="6198" y1="20324" x2="3229" y2="23760"/>
                        <a14:foregroundMark x1="3229" y1="23760" x2="3490" y2="30439"/>
                        <a14:foregroundMark x1="3490" y1="30439" x2="7760" y2="30057"/>
                        <a14:foregroundMark x1="7760" y1="30057" x2="10156" y2="23950"/>
                        <a14:foregroundMark x1="10156" y1="23950" x2="6458" y2="25286"/>
                        <a14:foregroundMark x1="6458" y1="25286" x2="8646" y2="30821"/>
                        <a14:foregroundMark x1="8646" y1="30821" x2="12344" y2="30439"/>
                        <a14:foregroundMark x1="12344" y1="30439" x2="12552" y2="24618"/>
                        <a14:foregroundMark x1="12552" y1="24618" x2="9115" y2="23282"/>
                        <a14:foregroundMark x1="9115" y1="23282" x2="12031" y2="26431"/>
                        <a14:foregroundMark x1="12031" y1="26431" x2="10000" y2="19847"/>
                        <a14:foregroundMark x1="10000" y1="19847" x2="5469" y2="27576"/>
                        <a14:foregroundMark x1="5469" y1="27576" x2="9323" y2="30439"/>
                        <a14:foregroundMark x1="9323" y1="30439" x2="12604" y2="28531"/>
                        <a14:foregroundMark x1="12604" y1="28531" x2="12656" y2="25668"/>
                        <a14:foregroundMark x1="2448" y1="27195" x2="1615" y2="20611"/>
                        <a14:foregroundMark x1="1615" y1="20611" x2="5781" y2="19656"/>
                        <a14:foregroundMark x1="5781" y1="19656" x2="12760" y2="19656"/>
                        <a14:foregroundMark x1="12760" y1="19656" x2="9427" y2="17748"/>
                        <a14:foregroundMark x1="9427" y1="17748" x2="2135" y2="18416"/>
                        <a14:foregroundMark x1="2135" y1="18416" x2="990" y2="22424"/>
                        <a14:foregroundMark x1="12292" y1="18034" x2="14583" y2="18989"/>
                        <a14:foregroundMark x1="10625" y1="18034" x2="21823" y2="13073"/>
                        <a14:foregroundMark x1="21823" y1="13073" x2="22500" y2="11927"/>
                        <a14:foregroundMark x1="92188" y1="40076" x2="92552" y2="83683"/>
                        <a14:foregroundMark x1="92552" y1="83683" x2="91563" y2="66126"/>
                        <a14:foregroundMark x1="91563" y1="66126" x2="92083" y2="636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91" t="18097" r="9167" b="19466"/>
          <a:stretch/>
        </p:blipFill>
        <p:spPr>
          <a:xfrm>
            <a:off x="5145121" y="394347"/>
            <a:ext cx="12649199" cy="5273779"/>
          </a:xfrm>
          <a:prstGeom prst="rect">
            <a:avLst/>
          </a:prstGeom>
        </p:spPr>
      </p:pic>
      <p:pic>
        <p:nvPicPr>
          <p:cNvPr id="8" name="รูปภาพ 7" descr="รูปภาพประกอบด้วย ข้อความ, ในอาคาร, คอมพิวเตอร์, ภาพหน้าจอ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EFC06519-0FDF-4E14-920A-CEBBC207923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2" t="33227" r="25713" b="24170"/>
          <a:stretch/>
        </p:blipFill>
        <p:spPr>
          <a:xfrm>
            <a:off x="970877" y="5868459"/>
            <a:ext cx="8348488" cy="3780722"/>
          </a:xfrm>
          <a:prstGeom prst="rect">
            <a:avLst/>
          </a:prstGeom>
        </p:spPr>
      </p:pic>
      <p:pic>
        <p:nvPicPr>
          <p:cNvPr id="12" name="รูปภาพ 11" descr="รูปภาพประกอบด้วย ข้อความ, อุปกรณ์อิเล็กทรอนิกส์, สีดำ, จอแสดงผล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3BAEA8CE-7586-4849-AF1B-52DC7C746834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2" r="16250"/>
          <a:stretch/>
        </p:blipFill>
        <p:spPr>
          <a:xfrm>
            <a:off x="10515600" y="6043750"/>
            <a:ext cx="6019800" cy="3818530"/>
          </a:xfrm>
          <a:prstGeom prst="rect">
            <a:avLst/>
          </a:prstGeom>
        </p:spPr>
      </p:pic>
      <p:sp>
        <p:nvSpPr>
          <p:cNvPr id="3" name="กล่องข้อความ 2">
            <a:extLst>
              <a:ext uri="{FF2B5EF4-FFF2-40B4-BE49-F238E27FC236}">
                <a16:creationId xmlns:a16="http://schemas.microsoft.com/office/drawing/2014/main" id="{1101E952-2CB5-4DD1-815B-8632BFDA0460}"/>
              </a:ext>
            </a:extLst>
          </p:cNvPr>
          <p:cNvSpPr txBox="1"/>
          <p:nvPr/>
        </p:nvSpPr>
        <p:spPr>
          <a:xfrm>
            <a:off x="0" y="-5443"/>
            <a:ext cx="5181600" cy="1723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378"/>
              </a:lnSpc>
            </a:pPr>
            <a:r>
              <a:rPr lang="en-US" sz="9600" dirty="0">
                <a:ln>
                  <a:solidFill>
                    <a:schemeClr val="tx1"/>
                  </a:solidFill>
                </a:ln>
                <a:solidFill>
                  <a:srgbClr val="243A75"/>
                </a:solidFill>
                <a:latin typeface="RoxboroughCF Bold Bold"/>
              </a:rPr>
              <a:t>Week 3</a:t>
            </a:r>
          </a:p>
        </p:txBody>
      </p:sp>
      <p:pic>
        <p:nvPicPr>
          <p:cNvPr id="21" name="Picture 10">
            <a:extLst>
              <a:ext uri="{FF2B5EF4-FFF2-40B4-BE49-F238E27FC236}">
                <a16:creationId xmlns:a16="http://schemas.microsoft.com/office/drawing/2014/main" id="{FAB996E8-0130-47ED-BC27-E65488526CE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460970">
            <a:off x="266126" y="1174429"/>
            <a:ext cx="1990635" cy="1476732"/>
          </a:xfrm>
          <a:prstGeom prst="rect">
            <a:avLst/>
          </a:prstGeom>
        </p:spPr>
      </p:pic>
      <p:sp>
        <p:nvSpPr>
          <p:cNvPr id="22" name="TextBox 15">
            <a:extLst>
              <a:ext uri="{FF2B5EF4-FFF2-40B4-BE49-F238E27FC236}">
                <a16:creationId xmlns:a16="http://schemas.microsoft.com/office/drawing/2014/main" id="{D19D0B83-FB88-4893-8BF5-175C26D5AEC0}"/>
              </a:ext>
            </a:extLst>
          </p:cNvPr>
          <p:cNvSpPr txBox="1"/>
          <p:nvPr/>
        </p:nvSpPr>
        <p:spPr>
          <a:xfrm>
            <a:off x="1577315" y="2398739"/>
            <a:ext cx="3048000" cy="25648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5040"/>
              </a:lnSpc>
            </a:pPr>
            <a:r>
              <a:rPr lang="th-TH" sz="3600" dirty="0">
                <a:solidFill>
                  <a:srgbClr val="000000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ชายหาด สีดำ</a:t>
            </a:r>
          </a:p>
          <a:p>
            <a:pPr algn="r">
              <a:lnSpc>
                <a:spcPts val="5040"/>
              </a:lnSpc>
            </a:pPr>
            <a:r>
              <a:rPr lang="th-TH" sz="3600" dirty="0">
                <a:solidFill>
                  <a:srgbClr val="000000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ส่วนสูงสุดของภูเขา </a:t>
            </a:r>
            <a:r>
              <a:rPr lang="en-US" sz="3600" dirty="0">
                <a:solidFill>
                  <a:srgbClr val="000000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Red</a:t>
            </a:r>
            <a:endParaRPr lang="th-TH" sz="3600" dirty="0">
              <a:solidFill>
                <a:srgbClr val="000000"/>
              </a:solidFill>
              <a:latin typeface="EucrosiaUPC" panose="02020603050405020304" pitchFamily="18" charset="-34"/>
              <a:cs typeface="EucrosiaUPC" panose="02020603050405020304" pitchFamily="18" charset="-34"/>
            </a:endParaRPr>
          </a:p>
          <a:p>
            <a:pPr algn="r">
              <a:lnSpc>
                <a:spcPts val="5040"/>
              </a:lnSpc>
            </a:pPr>
            <a:r>
              <a:rPr lang="th-TH" sz="3600" dirty="0">
                <a:solidFill>
                  <a:srgbClr val="000000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พื้นหญ้าบนภูเขา</a:t>
            </a:r>
            <a:r>
              <a:rPr lang="en-US" sz="3600" dirty="0">
                <a:solidFill>
                  <a:srgbClr val="000000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 Blue</a:t>
            </a:r>
            <a:endParaRPr lang="th-TH" sz="3600" dirty="0">
              <a:solidFill>
                <a:srgbClr val="000000"/>
              </a:solidFill>
              <a:latin typeface="EucrosiaUPC" panose="02020603050405020304" pitchFamily="18" charset="-34"/>
              <a:cs typeface="EucrosiaUPC" panose="02020603050405020304" pitchFamily="18" charset="-34"/>
            </a:endParaRPr>
          </a:p>
          <a:p>
            <a:pPr algn="r">
              <a:lnSpc>
                <a:spcPts val="5040"/>
              </a:lnSpc>
            </a:pPr>
            <a:r>
              <a:rPr lang="th-TH" sz="3600" dirty="0">
                <a:solidFill>
                  <a:srgbClr val="000000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ภูเขา ตรงสันเขา</a:t>
            </a:r>
            <a:r>
              <a:rPr lang="en-US" sz="3600" dirty="0">
                <a:solidFill>
                  <a:srgbClr val="000000"/>
                </a:solidFill>
                <a:latin typeface="EucrosiaUPC" panose="02020603050405020304" pitchFamily="18" charset="-34"/>
                <a:cs typeface="EucrosiaUPC" panose="02020603050405020304" pitchFamily="18" charset="-34"/>
              </a:rPr>
              <a:t> Green</a:t>
            </a:r>
          </a:p>
        </p:txBody>
      </p:sp>
    </p:spTree>
    <p:extLst>
      <p:ext uri="{BB962C8B-B14F-4D97-AF65-F5344CB8AC3E}">
        <p14:creationId xmlns:p14="http://schemas.microsoft.com/office/powerpoint/2010/main" val="876529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8CCBF2DE-1D4D-40A4-9A3E-385B27B34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"/>
            <a:ext cx="18288000" cy="10277856"/>
          </a:xfrm>
          <a:prstGeom prst="rect">
            <a:avLst/>
          </a:prstGeom>
        </p:spPr>
      </p:pic>
      <p:sp>
        <p:nvSpPr>
          <p:cNvPr id="3" name="กล่องข้อความ 2">
            <a:extLst>
              <a:ext uri="{FF2B5EF4-FFF2-40B4-BE49-F238E27FC236}">
                <a16:creationId xmlns:a16="http://schemas.microsoft.com/office/drawing/2014/main" id="{1101E952-2CB5-4DD1-815B-8632BFDA0460}"/>
              </a:ext>
            </a:extLst>
          </p:cNvPr>
          <p:cNvSpPr txBox="1"/>
          <p:nvPr/>
        </p:nvSpPr>
        <p:spPr>
          <a:xfrm>
            <a:off x="13106400" y="0"/>
            <a:ext cx="5029200" cy="1723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378"/>
              </a:lnSpc>
            </a:pPr>
            <a:r>
              <a:rPr lang="en-US" sz="9600" dirty="0">
                <a:ln>
                  <a:solidFill>
                    <a:schemeClr val="tx1"/>
                  </a:solidFill>
                </a:ln>
                <a:solidFill>
                  <a:srgbClr val="243A75"/>
                </a:solidFill>
                <a:latin typeface="RoxboroughCF Bold Bold"/>
              </a:rPr>
              <a:t>Week 3</a:t>
            </a:r>
          </a:p>
        </p:txBody>
      </p:sp>
      <p:pic>
        <p:nvPicPr>
          <p:cNvPr id="6" name="รูปภาพ 5" descr="รูปภาพประกอบด้วย ข้อความ, ในอาคาร, ภาพหน้าจอ, อุปกรณ์อิเล็กทรอนิกส์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B35B1398-AEA2-4B8C-9FE9-91C16AE8D1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67" t="20389" r="30437" b="26939"/>
          <a:stretch/>
        </p:blipFill>
        <p:spPr>
          <a:xfrm>
            <a:off x="286715" y="5323683"/>
            <a:ext cx="5960174" cy="3138617"/>
          </a:xfrm>
          <a:prstGeom prst="rect">
            <a:avLst/>
          </a:prstGeom>
        </p:spPr>
      </p:pic>
      <p:pic>
        <p:nvPicPr>
          <p:cNvPr id="16" name="รูปภาพ 15" descr="รูปภาพประกอบด้วย ข้อความ, ในอาคาร, หน้าจอ, ภาพหน้าจอ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04235F9F-1D15-49A0-B429-D856C33C6DE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18" t="20229" r="9999" b="11069"/>
          <a:stretch/>
        </p:blipFill>
        <p:spPr>
          <a:xfrm>
            <a:off x="588555" y="239552"/>
            <a:ext cx="8801100" cy="4425134"/>
          </a:xfrm>
          <a:prstGeom prst="rect">
            <a:avLst/>
          </a:prstGeom>
        </p:spPr>
      </p:pic>
      <p:pic>
        <p:nvPicPr>
          <p:cNvPr id="18" name="รูปภาพ 17" descr="รูปภาพประกอบด้วย ข้อความ, จอภาพ, ในอาคาร, ภาพหน้าจอ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5CFF3AF7-8509-496B-B764-6A935AA77D8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17" t="25572" r="27916" b="17166"/>
          <a:stretch/>
        </p:blipFill>
        <p:spPr>
          <a:xfrm>
            <a:off x="6533604" y="6540534"/>
            <a:ext cx="4062669" cy="3047517"/>
          </a:xfrm>
          <a:prstGeom prst="rect">
            <a:avLst/>
          </a:prstGeom>
        </p:spPr>
      </p:pic>
      <p:pic>
        <p:nvPicPr>
          <p:cNvPr id="20" name="รูปภาพ 19" descr="รูปภาพประกอบด้วย ข้อความ, จอภาพ, ในอาคาร, ภาพหน้าจอ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E3F6A564-8347-45FB-BB6B-7CCECB5F19D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14" t="17166" r="25958" b="24046"/>
          <a:stretch/>
        </p:blipFill>
        <p:spPr>
          <a:xfrm>
            <a:off x="9751975" y="1708984"/>
            <a:ext cx="5960174" cy="4137173"/>
          </a:xfrm>
          <a:prstGeom prst="rect">
            <a:avLst/>
          </a:prstGeom>
        </p:spPr>
      </p:pic>
      <p:sp>
        <p:nvSpPr>
          <p:cNvPr id="2" name="วงรี 1">
            <a:extLst>
              <a:ext uri="{FF2B5EF4-FFF2-40B4-BE49-F238E27FC236}">
                <a16:creationId xmlns:a16="http://schemas.microsoft.com/office/drawing/2014/main" id="{A339C203-3910-4007-B0C9-740FAFC2EAD5}"/>
              </a:ext>
            </a:extLst>
          </p:cNvPr>
          <p:cNvSpPr/>
          <p:nvPr/>
        </p:nvSpPr>
        <p:spPr>
          <a:xfrm>
            <a:off x="5257800" y="2552700"/>
            <a:ext cx="1066800" cy="6858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0">
            <a:extLst>
              <a:ext uri="{FF2B5EF4-FFF2-40B4-BE49-F238E27FC236}">
                <a16:creationId xmlns:a16="http://schemas.microsoft.com/office/drawing/2014/main" id="{4A43B261-B63C-4290-9D5D-BD0A5D5D3FD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20661449">
            <a:off x="16403835" y="1013390"/>
            <a:ext cx="1990635" cy="1476732"/>
          </a:xfrm>
          <a:prstGeom prst="rect">
            <a:avLst/>
          </a:prstGeom>
        </p:spPr>
      </p:pic>
      <p:cxnSp>
        <p:nvCxnSpPr>
          <p:cNvPr id="7" name="ลูกศรเชื่อมต่อแบบตรง 6">
            <a:extLst>
              <a:ext uri="{FF2B5EF4-FFF2-40B4-BE49-F238E27FC236}">
                <a16:creationId xmlns:a16="http://schemas.microsoft.com/office/drawing/2014/main" id="{A9C966C7-29E5-44CA-8B78-E92C955BFBAE}"/>
              </a:ext>
            </a:extLst>
          </p:cNvPr>
          <p:cNvCxnSpPr>
            <a:cxnSpLocks/>
            <a:stCxn id="18" idx="0"/>
            <a:endCxn id="2" idx="5"/>
          </p:cNvCxnSpPr>
          <p:nvPr/>
        </p:nvCxnSpPr>
        <p:spPr>
          <a:xfrm flipH="1" flipV="1">
            <a:off x="6168371" y="3138067"/>
            <a:ext cx="2396568" cy="340246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วงรี 18">
            <a:extLst>
              <a:ext uri="{FF2B5EF4-FFF2-40B4-BE49-F238E27FC236}">
                <a16:creationId xmlns:a16="http://schemas.microsoft.com/office/drawing/2014/main" id="{71824E39-69B0-4AE5-A95F-0ACA84B22A7E}"/>
              </a:ext>
            </a:extLst>
          </p:cNvPr>
          <p:cNvSpPr/>
          <p:nvPr/>
        </p:nvSpPr>
        <p:spPr>
          <a:xfrm>
            <a:off x="3810001" y="2895599"/>
            <a:ext cx="1179104" cy="89021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รูปภาพ 13" descr="รูปภาพประกอบด้วย ข้อความ, อุปกรณ์อิเล็กทรอนิกส์, จอภาพ, ในอาคาร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304810A1-6E09-400C-8939-4540D10C92BD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33" t="15684" r="27917" b="21756"/>
          <a:stretch/>
        </p:blipFill>
        <p:spPr>
          <a:xfrm>
            <a:off x="12439054" y="5256459"/>
            <a:ext cx="5542635" cy="4588220"/>
          </a:xfrm>
          <a:prstGeom prst="rect">
            <a:avLst/>
          </a:prstGeom>
        </p:spPr>
      </p:pic>
      <p:sp>
        <p:nvSpPr>
          <p:cNvPr id="21" name="วงรี 20">
            <a:extLst>
              <a:ext uri="{FF2B5EF4-FFF2-40B4-BE49-F238E27FC236}">
                <a16:creationId xmlns:a16="http://schemas.microsoft.com/office/drawing/2014/main" id="{8DD3A1CF-609B-4274-9025-C489F7EE5C72}"/>
              </a:ext>
            </a:extLst>
          </p:cNvPr>
          <p:cNvSpPr/>
          <p:nvPr/>
        </p:nvSpPr>
        <p:spPr>
          <a:xfrm>
            <a:off x="4707262" y="1840933"/>
            <a:ext cx="1066800" cy="89021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ลูกศรเชื่อมต่อแบบตรง 21">
            <a:extLst>
              <a:ext uri="{FF2B5EF4-FFF2-40B4-BE49-F238E27FC236}">
                <a16:creationId xmlns:a16="http://schemas.microsoft.com/office/drawing/2014/main" id="{CDB00A19-CF28-4411-9660-D73D351DFB6E}"/>
              </a:ext>
            </a:extLst>
          </p:cNvPr>
          <p:cNvCxnSpPr>
            <a:cxnSpLocks/>
            <a:stCxn id="6" idx="0"/>
            <a:endCxn id="19" idx="3"/>
          </p:cNvCxnSpPr>
          <p:nvPr/>
        </p:nvCxnSpPr>
        <p:spPr>
          <a:xfrm flipV="1">
            <a:off x="3266802" y="3655443"/>
            <a:ext cx="715875" cy="166824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26">
            <a:extLst>
              <a:ext uri="{FF2B5EF4-FFF2-40B4-BE49-F238E27FC236}">
                <a16:creationId xmlns:a16="http://schemas.microsoft.com/office/drawing/2014/main" id="{52CA6752-29DB-43B7-B8AA-3279DF4E971F}"/>
              </a:ext>
            </a:extLst>
          </p:cNvPr>
          <p:cNvCxnSpPr>
            <a:cxnSpLocks/>
            <a:stCxn id="20" idx="1"/>
            <a:endCxn id="21" idx="6"/>
          </p:cNvCxnSpPr>
          <p:nvPr/>
        </p:nvCxnSpPr>
        <p:spPr>
          <a:xfrm flipH="1" flipV="1">
            <a:off x="5774062" y="2286040"/>
            <a:ext cx="3977913" cy="149153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0275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71</Words>
  <Application>Microsoft Office PowerPoint</Application>
  <PresentationFormat>กำหนดเอง</PresentationFormat>
  <Paragraphs>19</Paragraphs>
  <Slides>5</Slides>
  <Notes>1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7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5</vt:i4>
      </vt:variant>
    </vt:vector>
  </HeadingPairs>
  <TitlesOfParts>
    <vt:vector size="13" baseType="lpstr">
      <vt:lpstr>Angsana New</vt:lpstr>
      <vt:lpstr>Poor Richard</vt:lpstr>
      <vt:lpstr>Calibri</vt:lpstr>
      <vt:lpstr>RoxboroughCF Bold Bold</vt:lpstr>
      <vt:lpstr>EucrosiaUPC</vt:lpstr>
      <vt:lpstr>Arial</vt:lpstr>
      <vt:lpstr>RoxboroughCF Thin</vt:lpstr>
      <vt:lpstr>Office Theme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Heroes of</dc:title>
  <cp:lastModifiedBy>anittha jai-on</cp:lastModifiedBy>
  <cp:revision>33</cp:revision>
  <dcterms:created xsi:type="dcterms:W3CDTF">2006-08-16T00:00:00Z</dcterms:created>
  <dcterms:modified xsi:type="dcterms:W3CDTF">2021-02-04T14:13:42Z</dcterms:modified>
  <dc:identifier>DAETYHqPK2Q</dc:identifier>
</cp:coreProperties>
</file>

<file path=docProps/thumbnail.jpeg>
</file>